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2" r:id="rId2"/>
  </p:sldMasterIdLst>
  <p:notesMasterIdLst>
    <p:notesMasterId r:id="rId30"/>
  </p:notesMasterIdLst>
  <p:handoutMasterIdLst>
    <p:handoutMasterId r:id="rId31"/>
  </p:handoutMasterIdLst>
  <p:sldIdLst>
    <p:sldId id="258" r:id="rId3"/>
    <p:sldId id="257" r:id="rId4"/>
    <p:sldId id="263" r:id="rId5"/>
    <p:sldId id="465" r:id="rId6"/>
    <p:sldId id="563" r:id="rId7"/>
    <p:sldId id="564" r:id="rId8"/>
    <p:sldId id="565" r:id="rId9"/>
    <p:sldId id="566" r:id="rId10"/>
    <p:sldId id="567" r:id="rId11"/>
    <p:sldId id="568" r:id="rId12"/>
    <p:sldId id="556" r:id="rId13"/>
    <p:sldId id="569" r:id="rId14"/>
    <p:sldId id="570" r:id="rId15"/>
    <p:sldId id="571" r:id="rId16"/>
    <p:sldId id="572" r:id="rId17"/>
    <p:sldId id="573" r:id="rId18"/>
    <p:sldId id="574" r:id="rId19"/>
    <p:sldId id="575" r:id="rId20"/>
    <p:sldId id="588" r:id="rId21"/>
    <p:sldId id="587" r:id="rId22"/>
    <p:sldId id="576" r:id="rId23"/>
    <p:sldId id="577" r:id="rId24"/>
    <p:sldId id="580" r:id="rId25"/>
    <p:sldId id="584" r:id="rId26"/>
    <p:sldId id="586" r:id="rId27"/>
    <p:sldId id="581" r:id="rId28"/>
    <p:sldId id="259" r:id="rId29"/>
  </p:sldIdLst>
  <p:sldSz cx="12192000" cy="6858000"/>
  <p:notesSz cx="6858000" cy="9144000"/>
  <p:defaultTextStyle>
    <a:defPPr>
      <a:defRPr lang="zh-CN"/>
    </a:defPPr>
    <a:lvl1pPr marL="0" lvl="0"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3802">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erry Hu" initials="J" lastIdx="4"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349"/>
    <p:restoredTop sz="94660"/>
  </p:normalViewPr>
  <p:slideViewPr>
    <p:cSldViewPr showGuides="1">
      <p:cViewPr varScale="1">
        <p:scale>
          <a:sx n="89" d="100"/>
          <a:sy n="89" d="100"/>
        </p:scale>
        <p:origin x="960" y="60"/>
      </p:cViewPr>
      <p:guideLst>
        <p:guide orient="horz" pos="2160"/>
        <p:guide pos="3802"/>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commentAuthors" Target="commentAuthor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handoutMaster" Target="handoutMasters/handout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notesMaster" Target="notesMasters/notesMaster1.xml"/><Relationship Id="rId35" Type="http://schemas.openxmlformats.org/officeDocument/2006/relationships/theme" Target="theme/theme1.xml"/><Relationship Id="rId8" Type="http://schemas.openxmlformats.org/officeDocument/2006/relationships/slide" Target="slides/slide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marL="0" marR="0" lvl="0" indent="0" algn="r" defTabSz="914400" rtl="0" eaLnBrk="0" fontAlgn="base" latinLnBrk="0" hangingPunct="0">
              <a:lnSpc>
                <a:spcPct val="100000"/>
              </a:lnSpc>
              <a:spcBef>
                <a:spcPct val="0"/>
              </a:spcBef>
              <a:spcAft>
                <a:spcPct val="0"/>
              </a:spcAft>
              <a:buClrTx/>
              <a:buSzTx/>
              <a:buFontTx/>
              <a:buNone/>
              <a:defRPr/>
            </a:pPr>
            <a:fld id="{39094DD0-86EB-42DA-B97A-C51318D4DFCE}" type="datetimeFigureOut">
              <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2021/5/26</a:t>
            </a:fld>
            <a:endPar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 name="页脚占位符 3"/>
          <p:cNvSpPr>
            <a:spLocks noGrp="1"/>
          </p:cNvSpPr>
          <p:nvPr>
            <p:ph type="ftr" sz="quarter" idx="2"/>
          </p:nvPr>
        </p:nvSpPr>
        <p:spPr>
          <a:xfrm>
            <a:off x="0" y="8685213"/>
            <a:ext cx="2971800" cy="458788"/>
          </a:xfrm>
          <a:prstGeom prst="rect">
            <a:avLst/>
          </a:prstGeom>
        </p:spPr>
        <p:txBody>
          <a:bodyPr vert="horz" lIns="91440" tIns="45720" rIns="91440" bIns="45720" rtlCol="0" anchor="b"/>
          <a:lstStyle>
            <a:lvl1pPr algn="l">
              <a:defRPr sz="1200"/>
            </a:lvl1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灯片编号占位符 4"/>
          <p:cNvSpPr>
            <a:spLocks noGrp="1"/>
          </p:cNvSpPr>
          <p:nvPr>
            <p:ph type="sldNum" sz="quarter" idx="3"/>
          </p:nvPr>
        </p:nvSpPr>
        <p:spPr>
          <a:xfrm>
            <a:off x="3884613" y="8685213"/>
            <a:ext cx="2971800" cy="458788"/>
          </a:xfrm>
          <a:prstGeom prst="rect">
            <a:avLst/>
          </a:prstGeom>
        </p:spPr>
        <p:txBody>
          <a:bodyPr vert="horz" wrap="square" lIns="91440" tIns="45720" rIns="91440" bIns="45720" numCol="1" anchor="b" anchorCtr="0" compatLnSpc="1"/>
          <a:lstStyle/>
          <a:p>
            <a:pPr lvl="0" algn="r" fontAlgn="base"/>
            <a:fld id="{9A0DB2DC-4C9A-4742-B13C-FB6460FD3503}" type="slidenum">
              <a:rPr lang="zh-CN" altLang="en-US" sz="1200" strike="noStrike" noProof="1" dirty="0">
                <a:latin typeface="Arial" panose="020B0604020202020204" pitchFamily="34" charset="0"/>
                <a:ea typeface="宋体" panose="02010600030101010101" pitchFamily="2" charset="-122"/>
                <a:cs typeface="+mn-cs"/>
              </a:rPr>
              <a:t>‹#›</a:t>
            </a:fld>
            <a:endParaRPr lang="zh-CN" altLang="en-US" sz="1200" strike="noStrike" noProof="1"/>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marL="0" marR="0" lvl="0" indent="0" algn="r" defTabSz="914400" rtl="0" eaLnBrk="0" fontAlgn="base" latinLnBrk="0" hangingPunct="0">
              <a:lnSpc>
                <a:spcPct val="100000"/>
              </a:lnSpc>
              <a:spcBef>
                <a:spcPct val="0"/>
              </a:spcBef>
              <a:spcAft>
                <a:spcPct val="0"/>
              </a:spcAft>
              <a:buClrTx/>
              <a:buSzTx/>
              <a:buFontTx/>
              <a:buNone/>
              <a:defRPr/>
            </a:pPr>
            <a:fld id="{BB4C6718-571E-44FA-BE2F-EB76AD2EFD36}" type="datetimeFigureOut">
              <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2021/5/26</a:t>
            </a:fld>
            <a:endPar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marL="0" marR="0" lvl="0" indent="0" algn="l" defTabSz="914400" rtl="0" eaLnBrk="0" fontAlgn="base" latinLnBrk="0" hangingPunct="0">
              <a:lnSpc>
                <a:spcPct val="100000"/>
              </a:lnSpc>
              <a:spcBef>
                <a:spcPct val="30000"/>
              </a:spcBef>
              <a:spcAft>
                <a:spcPct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marL="0" marR="0" lvl="0"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单击此处编辑母版文本样式</a:t>
            </a:r>
          </a:p>
          <a:p>
            <a:pPr marL="457200" marR="0" lvl="1"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二级</a:t>
            </a:r>
          </a:p>
          <a:p>
            <a:pPr marL="914400" marR="0" lvl="2"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三级</a:t>
            </a:r>
          </a:p>
          <a:p>
            <a:pPr marL="1371600" marR="0" lvl="3"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四级</a:t>
            </a:r>
          </a:p>
          <a:p>
            <a:pPr marL="1828800" marR="0" lvl="4"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五级</a:t>
            </a:r>
          </a:p>
        </p:txBody>
      </p:sp>
      <p:sp>
        <p:nvSpPr>
          <p:cNvPr id="6" name="页脚占位符 5"/>
          <p:cNvSpPr>
            <a:spLocks noGrp="1"/>
          </p:cNvSpPr>
          <p:nvPr>
            <p:ph type="ftr" sz="quarter" idx="4"/>
          </p:nvPr>
        </p:nvSpPr>
        <p:spPr>
          <a:xfrm>
            <a:off x="0" y="8685213"/>
            <a:ext cx="2971800" cy="458788"/>
          </a:xfrm>
          <a:prstGeom prst="rect">
            <a:avLst/>
          </a:prstGeom>
        </p:spPr>
        <p:txBody>
          <a:bodyPr vert="horz" lIns="91440" tIns="45720" rIns="91440" bIns="45720" rtlCol="0" anchor="b"/>
          <a:lstStyle>
            <a:lvl1pPr algn="l">
              <a:defRPr sz="1200"/>
            </a:lvl1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5"/>
          </p:nvPr>
        </p:nvSpPr>
        <p:spPr>
          <a:xfrm>
            <a:off x="3884613" y="8685213"/>
            <a:ext cx="2971800" cy="458788"/>
          </a:xfrm>
          <a:prstGeom prst="rect">
            <a:avLst/>
          </a:prstGeom>
        </p:spPr>
        <p:txBody>
          <a:bodyPr vert="horz" wrap="square" lIns="91440" tIns="45720" rIns="91440" bIns="45720" numCol="1" anchor="b" anchorCtr="0" compatLnSpc="1"/>
          <a:lstStyle/>
          <a:p>
            <a:pPr lvl="0" algn="r" fontAlgn="base"/>
            <a:fld id="{9A0DB2DC-4C9A-4742-B13C-FB6460FD3503}" type="slidenum">
              <a:rPr lang="zh-CN" altLang="en-US" sz="1200" strike="noStrike" noProof="1" dirty="0">
                <a:latin typeface="Arial" panose="020B0604020202020204" pitchFamily="34" charset="0"/>
                <a:ea typeface="宋体" panose="02010600030101010101" pitchFamily="2" charset="-122"/>
                <a:cs typeface="+mn-cs"/>
              </a:rPr>
              <a:t>‹#›</a:t>
            </a:fld>
            <a:endParaRPr lang="zh-CN" altLang="en-US" sz="1200" strike="noStrike" noProof="1"/>
          </a:p>
        </p:txBody>
      </p:sp>
    </p:spTree>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4500"/>
            </a:lvl1pPr>
          </a:lstStyle>
          <a:p>
            <a:pPr fontAlgn="base"/>
            <a:r>
              <a:rPr lang="zh-CN" altLang="en-US" strike="noStrike" noProof="1"/>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base"/>
            <a:r>
              <a:rPr lang="zh-CN" altLang="en-US" strike="noStrike" noProof="1"/>
              <a:t>单击此处编辑母版副标题样式</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eaLnBrk="1" fontAlgn="base" hangingPunct="1"/>
            <a:fld id="{9A0DB2DC-4C9A-4742-B13C-FB6460FD3503}" type="slidenum">
              <a:rPr lang="zh-CN" altLang="en-US" strike="noStrike" noProof="1" dirty="0">
                <a:latin typeface="Arial" panose="020B0604020202020204" pitchFamily="34" charset="0"/>
                <a:ea typeface="宋体" panose="02010600030101010101" pitchFamily="2" charset="-122"/>
                <a:cs typeface="+mn-cs"/>
              </a:rPr>
              <a:t>‹#›</a:t>
            </a:fld>
            <a:endParaRPr lang="zh-CN" altLang="en-US" strike="noStrike" noProof="1">
              <a:latin typeface="Arial" panose="020B0604020202020204" pitchFamily="34" charset="0"/>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竖排文字占位符 2"/>
          <p:cNvSpPr>
            <a:spLocks noGrp="1"/>
          </p:cNvSpPr>
          <p:nvPr>
            <p:ph type="body" orient="vert" idx="1"/>
          </p:nvPr>
        </p:nvSpPr>
        <p:spPr/>
        <p:txBody>
          <a:bodyPr vert="eaVert"/>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eaLnBrk="1" fontAlgn="base" hangingPunct="1"/>
            <a:fld id="{9A0DB2DC-4C9A-4742-B13C-FB6460FD3503}" type="slidenum">
              <a:rPr lang="zh-CN" altLang="en-US" strike="noStrike" noProof="1" dirty="0">
                <a:latin typeface="Arial" panose="020B0604020202020204" pitchFamily="34" charset="0"/>
                <a:ea typeface="宋体" panose="02010600030101010101" pitchFamily="2" charset="-122"/>
                <a:cs typeface="+mn-cs"/>
              </a:rPr>
              <a:t>‹#›</a:t>
            </a:fld>
            <a:endParaRPr lang="zh-CN" altLang="en-US" strike="noStrike" noProof="1">
              <a:latin typeface="Arial" panose="020B0604020202020204" pitchFamily="34" charset="0"/>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8"/>
            <a:ext cx="2743200" cy="5851525"/>
          </a:xfrm>
        </p:spPr>
        <p:txBody>
          <a:bodyPr vert="eaVert"/>
          <a:lstStyle/>
          <a:p>
            <a:pPr fontAlgn="base"/>
            <a:r>
              <a:rPr lang="zh-CN" altLang="en-US" strike="noStrike" noProof="1"/>
              <a:t>单击此处编辑母版标题样式</a:t>
            </a:r>
          </a:p>
        </p:txBody>
      </p:sp>
      <p:sp>
        <p:nvSpPr>
          <p:cNvPr id="3" name="竖排文字占位符 2"/>
          <p:cNvSpPr>
            <a:spLocks noGrp="1"/>
          </p:cNvSpPr>
          <p:nvPr>
            <p:ph type="body" orient="vert" idx="1"/>
          </p:nvPr>
        </p:nvSpPr>
        <p:spPr>
          <a:xfrm>
            <a:off x="609600" y="274638"/>
            <a:ext cx="8070574" cy="5851525"/>
          </a:xfrm>
        </p:spPr>
        <p:txBody>
          <a:bodyPr vert="eaVert"/>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eaLnBrk="1" fontAlgn="base" hangingPunct="1"/>
            <a:fld id="{9A0DB2DC-4C9A-4742-B13C-FB6460FD3503}" type="slidenum">
              <a:rPr lang="zh-CN" altLang="en-US" strike="noStrike" noProof="1" dirty="0">
                <a:latin typeface="Arial" panose="020B0604020202020204" pitchFamily="34" charset="0"/>
                <a:ea typeface="宋体" panose="02010600030101010101" pitchFamily="2" charset="-122"/>
                <a:cs typeface="+mn-cs"/>
              </a:rPr>
              <a:t>‹#›</a:t>
            </a:fld>
            <a:endParaRPr lang="zh-CN" altLang="en-US" strike="noStrike" noProof="1">
              <a:latin typeface="Arial" panose="020B0604020202020204" pitchFamily="34" charset="0"/>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内容页（南科大 &amp; 电子系）">
    <p:bg>
      <p:bgPr>
        <a:solidFill>
          <a:schemeClr val="bg1"/>
        </a:solidFill>
        <a:effectLst/>
      </p:bgPr>
    </p:bg>
    <p:spTree>
      <p:nvGrpSpPr>
        <p:cNvPr id="1" name=""/>
        <p:cNvGrpSpPr/>
        <p:nvPr/>
      </p:nvGrpSpPr>
      <p:grpSpPr>
        <a:xfrm>
          <a:off x="0" y="0"/>
          <a:ext cx="0" cy="0"/>
          <a:chOff x="0" y="0"/>
          <a:chExt cx="0" cy="0"/>
        </a:xfrm>
      </p:grpSpPr>
      <p:cxnSp>
        <p:nvCxnSpPr>
          <p:cNvPr id="7" name="直接连接符 6"/>
          <p:cNvCxnSpPr/>
          <p:nvPr/>
        </p:nvCxnSpPr>
        <p:spPr>
          <a:xfrm>
            <a:off x="166688" y="835025"/>
            <a:ext cx="11858625" cy="0"/>
          </a:xfrm>
          <a:prstGeom prst="line">
            <a:avLst/>
          </a:prstGeom>
          <a:ln w="38100" cap="rnd">
            <a:solidFill>
              <a:srgbClr val="C00000"/>
            </a:solidFill>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166688" y="161925"/>
            <a:ext cx="223838" cy="6080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sp>
        <p:nvSpPr>
          <p:cNvPr id="9" name="矩形 8"/>
          <p:cNvSpPr/>
          <p:nvPr/>
        </p:nvSpPr>
        <p:spPr>
          <a:xfrm>
            <a:off x="442913" y="161925"/>
            <a:ext cx="128588" cy="6080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grpSp>
        <p:nvGrpSpPr>
          <p:cNvPr id="6149" name="组合 6"/>
          <p:cNvGrpSpPr>
            <a:grpSpLocks noChangeAspect="1"/>
          </p:cNvGrpSpPr>
          <p:nvPr userDrawn="1"/>
        </p:nvGrpSpPr>
        <p:grpSpPr>
          <a:xfrm>
            <a:off x="7756525" y="85725"/>
            <a:ext cx="4268788" cy="684213"/>
            <a:chOff x="7528165" y="138514"/>
            <a:chExt cx="4490284" cy="719522"/>
          </a:xfrm>
        </p:grpSpPr>
        <p:pic>
          <p:nvPicPr>
            <p:cNvPr id="6150" name="图片 7"/>
            <p:cNvPicPr>
              <a:picLocks noChangeAspect="1"/>
            </p:cNvPicPr>
            <p:nvPr/>
          </p:nvPicPr>
          <p:blipFill>
            <a:blip r:embed="rId2"/>
            <a:srcRect l="23875" t="38333" r="23495" b="38889"/>
            <a:stretch>
              <a:fillRect/>
            </a:stretch>
          </p:blipFill>
          <p:spPr>
            <a:xfrm>
              <a:off x="7528165" y="138514"/>
              <a:ext cx="2352675" cy="719522"/>
            </a:xfrm>
            <a:prstGeom prst="rect">
              <a:avLst/>
            </a:prstGeom>
            <a:noFill/>
            <a:ln w="9525">
              <a:noFill/>
            </a:ln>
          </p:spPr>
        </p:pic>
        <p:pic>
          <p:nvPicPr>
            <p:cNvPr id="6151" name="Picture 2" descr="é¦é¡µ"/>
            <p:cNvPicPr>
              <a:picLocks noChangeAspect="1"/>
            </p:cNvPicPr>
            <p:nvPr/>
          </p:nvPicPr>
          <p:blipFill>
            <a:blip r:embed="rId3"/>
            <a:srcRect l="26923"/>
            <a:stretch>
              <a:fillRect/>
            </a:stretch>
          </p:blipFill>
          <p:spPr>
            <a:xfrm>
              <a:off x="9977171" y="245974"/>
              <a:ext cx="2041278" cy="570236"/>
            </a:xfrm>
            <a:prstGeom prst="rect">
              <a:avLst/>
            </a:prstGeom>
            <a:noFill/>
            <a:ln w="9525">
              <a:noFill/>
            </a:ln>
          </p:spPr>
        </p:pic>
        <p:cxnSp>
          <p:nvCxnSpPr>
            <p:cNvPr id="13" name="直接连接符 12"/>
            <p:cNvCxnSpPr/>
            <p:nvPr/>
          </p:nvCxnSpPr>
          <p:spPr>
            <a:xfrm>
              <a:off x="9944469" y="171902"/>
              <a:ext cx="0" cy="644397"/>
            </a:xfrm>
            <a:prstGeom prst="line">
              <a:avLst/>
            </a:prstGeom>
            <a:ln w="12700">
              <a:solidFill>
                <a:schemeClr val="bg2">
                  <a:lumMod val="25000"/>
                  <a:alpha val="50000"/>
                </a:schemeClr>
              </a:solidFill>
            </a:ln>
          </p:spPr>
          <p:style>
            <a:lnRef idx="1">
              <a:schemeClr val="accent1"/>
            </a:lnRef>
            <a:fillRef idx="0">
              <a:schemeClr val="accent1"/>
            </a:fillRef>
            <a:effectRef idx="0">
              <a:schemeClr val="accent1"/>
            </a:effectRef>
            <a:fontRef idx="minor">
              <a:schemeClr val="tx1"/>
            </a:fontRef>
          </p:style>
        </p:cxnSp>
      </p:grpSp>
      <p:sp>
        <p:nvSpPr>
          <p:cNvPr id="21" name="文本占位符 20"/>
          <p:cNvSpPr>
            <a:spLocks noGrp="1"/>
          </p:cNvSpPr>
          <p:nvPr>
            <p:ph type="body" sz="quarter" idx="10"/>
          </p:nvPr>
        </p:nvSpPr>
        <p:spPr>
          <a:xfrm>
            <a:off x="607793" y="177532"/>
            <a:ext cx="6548608" cy="591897"/>
          </a:xfrm>
          <a:prstGeom prst="rect">
            <a:avLst/>
          </a:prstGeom>
        </p:spPr>
        <p:txBody>
          <a:bodyPr/>
          <a:lstStyle>
            <a:lvl1pPr marL="0" indent="0">
              <a:buNone/>
              <a:defRPr sz="4000" b="1">
                <a:solidFill>
                  <a:srgbClr val="C00000"/>
                </a:solidFill>
              </a:defRPr>
            </a:lvl1pPr>
          </a:lstStyle>
          <a:p>
            <a:pPr lvl="0" fontAlgn="base"/>
            <a:r>
              <a:rPr lang="zh-CN" altLang="en-US" strike="noStrike" noProof="1"/>
              <a:t>单击此处编辑母版文本样式</a:t>
            </a:r>
          </a:p>
        </p:txBody>
      </p:sp>
      <p:sp>
        <p:nvSpPr>
          <p:cNvPr id="14" name="日期占位符 1"/>
          <p:cNvSpPr>
            <a:spLocks noGrp="1"/>
          </p:cNvSpPr>
          <p:nvPr>
            <p:ph type="dt" sz="half" idx="2"/>
          </p:nvPr>
        </p:nvSpPr>
        <p:spPr>
          <a:xfrm>
            <a:off x="609600" y="6245225"/>
            <a:ext cx="2844800" cy="476250"/>
          </a:xfrm>
          <a:prstGeom prst="rect">
            <a:avLst/>
          </a:prstGeom>
          <a:noFill/>
          <a:ln w="9525">
            <a:noFill/>
          </a:ln>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5" name="页脚占位符 4"/>
          <p:cNvSpPr>
            <a:spLocks noGrp="1"/>
          </p:cNvSpPr>
          <p:nvPr>
            <p:ph type="ftr" sz="quarter" idx="3"/>
          </p:nvPr>
        </p:nvSpPr>
        <p:spPr>
          <a:xfrm>
            <a:off x="4165600" y="6245225"/>
            <a:ext cx="3860800" cy="476250"/>
          </a:xfrm>
          <a:prstGeom prst="rect">
            <a:avLst/>
          </a:prstGeom>
          <a:noFill/>
          <a:ln w="9525">
            <a:noFill/>
          </a:ln>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6" name="灯片编号占位符 5"/>
          <p:cNvSpPr>
            <a:spLocks noGrp="1"/>
          </p:cNvSpPr>
          <p:nvPr>
            <p:ph type="sldNum" sz="quarter" idx="4"/>
          </p:nvPr>
        </p:nvSpPr>
        <p:spPr>
          <a:xfrm>
            <a:off x="8737600" y="6245225"/>
            <a:ext cx="2844800" cy="476250"/>
          </a:xfrm>
          <a:prstGeom prst="rect">
            <a:avLst/>
          </a:prstGeom>
          <a:noFill/>
          <a:ln w="9525">
            <a:noFill/>
          </a:ln>
        </p:spPr>
        <p:txBody>
          <a:bodyPr vert="horz" wrap="square" lIns="91440" tIns="45720" rIns="91440" bIns="45720" numCol="1" anchor="t" anchorCtr="0" compatLnSpc="1"/>
          <a:lstStyle/>
          <a:p>
            <a:pPr algn="r" eaLnBrk="1" fontAlgn="base" hangingPunct="1"/>
            <a:fld id="{9A0DB2DC-4C9A-4742-B13C-FB6460FD3503}" type="slidenum">
              <a:rPr lang="zh-CN" altLang="en-US" strike="noStrike" noProof="1" dirty="0">
                <a:latin typeface="Arial" panose="020B0604020202020204" pitchFamily="34" charset="0"/>
                <a:ea typeface="宋体" panose="02010600030101010101" pitchFamily="2" charset="-122"/>
                <a:cs typeface="+mn-cs"/>
              </a:rPr>
              <a:t>‹#›</a:t>
            </a:fld>
            <a:endParaRPr lang="zh-CN" altLang="en-US" strike="noStrike" noProof="1"/>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自定义版式">
    <p:bg>
      <p:bgPr>
        <a:solidFill>
          <a:schemeClr val="bg1"/>
        </a:solidFill>
        <a:effectLst/>
      </p:bgPr>
    </p:bg>
    <p:spTree>
      <p:nvGrpSpPr>
        <p:cNvPr id="1" name=""/>
        <p:cNvGrpSpPr/>
        <p:nvPr/>
      </p:nvGrpSpPr>
      <p:grpSpPr>
        <a:xfrm>
          <a:off x="0" y="0"/>
          <a:ext cx="0" cy="0"/>
          <a:chOff x="0" y="0"/>
          <a:chExt cx="0" cy="0"/>
        </a:xfrm>
      </p:grpSpPr>
      <p:pic>
        <p:nvPicPr>
          <p:cNvPr id="7170" name="图片 6"/>
          <p:cNvPicPr>
            <a:picLocks noChangeAspect="1"/>
          </p:cNvPicPr>
          <p:nvPr userDrawn="1"/>
        </p:nvPicPr>
        <p:blipFill>
          <a:blip r:embed="rId2"/>
          <a:srcRect t="53909" b="11111"/>
          <a:stretch>
            <a:fillRect/>
          </a:stretch>
        </p:blipFill>
        <p:spPr>
          <a:xfrm>
            <a:off x="0" y="803275"/>
            <a:ext cx="12192000" cy="2847975"/>
          </a:xfrm>
          <a:prstGeom prst="rect">
            <a:avLst/>
          </a:prstGeom>
          <a:noFill/>
          <a:ln w="9525">
            <a:noFill/>
          </a:ln>
        </p:spPr>
      </p:pic>
      <p:grpSp>
        <p:nvGrpSpPr>
          <p:cNvPr id="7171" name="组合 7"/>
          <p:cNvGrpSpPr/>
          <p:nvPr userDrawn="1"/>
        </p:nvGrpSpPr>
        <p:grpSpPr>
          <a:xfrm>
            <a:off x="120650" y="46038"/>
            <a:ext cx="4489450" cy="719137"/>
            <a:chOff x="7528165" y="138514"/>
            <a:chExt cx="4490284" cy="719522"/>
          </a:xfrm>
        </p:grpSpPr>
        <p:pic>
          <p:nvPicPr>
            <p:cNvPr id="7172" name="图片 8"/>
            <p:cNvPicPr>
              <a:picLocks noChangeAspect="1"/>
            </p:cNvPicPr>
            <p:nvPr/>
          </p:nvPicPr>
          <p:blipFill>
            <a:blip r:embed="rId3"/>
            <a:srcRect l="23875" t="38333" r="23495" b="38889"/>
            <a:stretch>
              <a:fillRect/>
            </a:stretch>
          </p:blipFill>
          <p:spPr>
            <a:xfrm>
              <a:off x="7528165" y="138514"/>
              <a:ext cx="2352675" cy="719522"/>
            </a:xfrm>
            <a:prstGeom prst="rect">
              <a:avLst/>
            </a:prstGeom>
            <a:noFill/>
            <a:ln w="9525">
              <a:noFill/>
            </a:ln>
          </p:spPr>
        </p:pic>
        <p:pic>
          <p:nvPicPr>
            <p:cNvPr id="7173" name="Picture 2" descr="é¦é¡µ"/>
            <p:cNvPicPr>
              <a:picLocks noChangeAspect="1"/>
            </p:cNvPicPr>
            <p:nvPr/>
          </p:nvPicPr>
          <p:blipFill>
            <a:blip r:embed="rId4"/>
            <a:srcRect l="26923"/>
            <a:stretch>
              <a:fillRect/>
            </a:stretch>
          </p:blipFill>
          <p:spPr>
            <a:xfrm>
              <a:off x="9977171" y="245974"/>
              <a:ext cx="2041278" cy="570236"/>
            </a:xfrm>
            <a:prstGeom prst="rect">
              <a:avLst/>
            </a:prstGeom>
            <a:noFill/>
            <a:ln w="9525">
              <a:noFill/>
            </a:ln>
          </p:spPr>
        </p:pic>
        <p:cxnSp>
          <p:nvCxnSpPr>
            <p:cNvPr id="11" name="直接连接符 10"/>
            <p:cNvCxnSpPr/>
            <p:nvPr/>
          </p:nvCxnSpPr>
          <p:spPr>
            <a:xfrm>
              <a:off x="9943202" y="171869"/>
              <a:ext cx="0" cy="644870"/>
            </a:xfrm>
            <a:prstGeom prst="line">
              <a:avLst/>
            </a:prstGeom>
            <a:ln w="12700">
              <a:solidFill>
                <a:schemeClr val="bg2">
                  <a:lumMod val="25000"/>
                  <a:alpha val="50000"/>
                </a:schemeClr>
              </a:solidFill>
            </a:ln>
          </p:spPr>
          <p:style>
            <a:lnRef idx="1">
              <a:schemeClr val="accent1"/>
            </a:lnRef>
            <a:fillRef idx="0">
              <a:schemeClr val="accent1"/>
            </a:fillRef>
            <a:effectRef idx="0">
              <a:schemeClr val="accent1"/>
            </a:effectRef>
            <a:fontRef idx="minor">
              <a:schemeClr val="tx1"/>
            </a:fontRef>
          </p:style>
        </p:cxnSp>
      </p:grpSp>
      <p:sp>
        <p:nvSpPr>
          <p:cNvPr id="12" name="日期占位符 1"/>
          <p:cNvSpPr>
            <a:spLocks noGrp="1"/>
          </p:cNvSpPr>
          <p:nvPr>
            <p:ph type="dt" sz="half" idx="2"/>
          </p:nvPr>
        </p:nvSpPr>
        <p:spPr>
          <a:xfrm>
            <a:off x="609600" y="6245225"/>
            <a:ext cx="2844800" cy="476250"/>
          </a:xfrm>
          <a:prstGeom prst="rect">
            <a:avLst/>
          </a:prstGeom>
          <a:noFill/>
          <a:ln w="9525">
            <a:noFill/>
          </a:ln>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3" name="页脚占位符 2"/>
          <p:cNvSpPr>
            <a:spLocks noGrp="1"/>
          </p:cNvSpPr>
          <p:nvPr>
            <p:ph type="ftr" sz="quarter" idx="3"/>
          </p:nvPr>
        </p:nvSpPr>
        <p:spPr>
          <a:xfrm>
            <a:off x="4165600" y="6245225"/>
            <a:ext cx="3860800" cy="476250"/>
          </a:xfrm>
          <a:prstGeom prst="rect">
            <a:avLst/>
          </a:prstGeom>
          <a:noFill/>
          <a:ln w="9525">
            <a:noFill/>
          </a:ln>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4" name="灯片编号占位符 3"/>
          <p:cNvSpPr>
            <a:spLocks noGrp="1"/>
          </p:cNvSpPr>
          <p:nvPr>
            <p:ph type="sldNum" sz="quarter" idx="4"/>
          </p:nvPr>
        </p:nvSpPr>
        <p:spPr>
          <a:xfrm>
            <a:off x="8737600" y="6245225"/>
            <a:ext cx="2844800" cy="476250"/>
          </a:xfrm>
          <a:prstGeom prst="rect">
            <a:avLst/>
          </a:prstGeom>
          <a:noFill/>
          <a:ln w="9525">
            <a:noFill/>
          </a:ln>
        </p:spPr>
        <p:txBody>
          <a:bodyPr vert="horz" wrap="square" lIns="91440" tIns="45720" rIns="91440" bIns="45720" numCol="1" anchor="t" anchorCtr="0" compatLnSpc="1"/>
          <a:lstStyle/>
          <a:p>
            <a:pPr algn="r" eaLnBrk="1" fontAlgn="base" hangingPunct="1"/>
            <a:fld id="{9A0DB2DC-4C9A-4742-B13C-FB6460FD3503}" type="slidenum">
              <a:rPr lang="zh-CN" altLang="en-US" strike="noStrike" noProof="1" dirty="0">
                <a:latin typeface="Arial" panose="020B0604020202020204" pitchFamily="34" charset="0"/>
                <a:ea typeface="宋体" panose="02010600030101010101" pitchFamily="2" charset="-122"/>
                <a:cs typeface="+mn-cs"/>
              </a:rPr>
              <a:t>‹#›</a:t>
            </a:fld>
            <a:endParaRPr lang="zh-CN" altLang="en-US" strike="noStrike" noProof="1"/>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4500"/>
            </a:lvl1pPr>
          </a:lstStyle>
          <a:p>
            <a:pPr fontAlgn="base"/>
            <a:r>
              <a:rPr lang="zh-CN" altLang="en-US" strike="noStrike" noProof="1"/>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base"/>
            <a:r>
              <a:rPr lang="zh-CN" altLang="en-US" strike="noStrike" noProof="1"/>
              <a:t>单击此处编辑母版副标题样式</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eaLnBrk="1" fontAlgn="base" hangingPunct="1"/>
            <a:fld id="{9A0DB2DC-4C9A-4742-B13C-FB6460FD3503}" type="slidenum">
              <a:rPr lang="zh-CN" altLang="en-US" strike="noStrike" noProof="1" dirty="0">
                <a:latin typeface="Arial" panose="020B0604020202020204" pitchFamily="34" charset="0"/>
                <a:ea typeface="宋体" panose="02010600030101010101" pitchFamily="2" charset="-122"/>
                <a:cs typeface="+mn-cs"/>
              </a:rPr>
              <a:t>‹#›</a:t>
            </a:fld>
            <a:endParaRPr lang="zh-CN" altLang="en-US" strike="noStrike" noProof="1">
              <a:latin typeface="Arial" panose="020B0604020202020204" pitchFamily="34" charset="0"/>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内容占位符 2"/>
          <p:cNvSpPr>
            <a:spLocks noGrp="1"/>
          </p:cNvSpPr>
          <p:nvPr>
            <p:ph idx="1"/>
          </p:nvPr>
        </p:nvSpPr>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eaLnBrk="1" fontAlgn="base" hangingPunct="1"/>
            <a:fld id="{9A0DB2DC-4C9A-4742-B13C-FB6460FD3503}" type="slidenum">
              <a:rPr lang="zh-CN" altLang="en-US" strike="noStrike" noProof="1" dirty="0">
                <a:latin typeface="Arial" panose="020B0604020202020204" pitchFamily="34" charset="0"/>
                <a:ea typeface="宋体" panose="02010600030101010101" pitchFamily="2" charset="-122"/>
                <a:cs typeface="+mn-cs"/>
              </a:rPr>
              <a:t>‹#›</a:t>
            </a:fld>
            <a:endParaRPr lang="zh-CN" altLang="en-US" strike="noStrike" noProof="1">
              <a:latin typeface="Arial" panose="020B0604020202020204" pitchFamily="34" charset="0"/>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4500"/>
            </a:lvl1pPr>
          </a:lstStyle>
          <a:p>
            <a:pPr fontAlgn="base"/>
            <a:r>
              <a:rPr lang="zh-CN" altLang="en-US" strike="noStrike" noProof="1"/>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a:t>单击此处编辑母版文本样式</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eaLnBrk="1" fontAlgn="base" hangingPunct="1"/>
            <a:fld id="{9A0DB2DC-4C9A-4742-B13C-FB6460FD3503}" type="slidenum">
              <a:rPr lang="zh-CN" altLang="en-US" strike="noStrike" noProof="1" dirty="0">
                <a:latin typeface="Arial" panose="020B0604020202020204" pitchFamily="34" charset="0"/>
                <a:ea typeface="宋体" panose="02010600030101010101" pitchFamily="2" charset="-122"/>
                <a:cs typeface="+mn-cs"/>
              </a:rPr>
              <a:t>‹#›</a:t>
            </a:fld>
            <a:endParaRPr lang="zh-CN" altLang="en-US" strike="noStrike" noProof="1">
              <a:latin typeface="Arial" panose="020B0604020202020204" pitchFamily="34" charset="0"/>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内容占位符 2"/>
          <p:cNvSpPr>
            <a:spLocks noGrp="1"/>
          </p:cNvSpPr>
          <p:nvPr>
            <p:ph sz="half" idx="1"/>
          </p:nvPr>
        </p:nvSpPr>
        <p:spPr>
          <a:xfrm>
            <a:off x="609600" y="1600200"/>
            <a:ext cx="5376672" cy="4525963"/>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内容占位符 3"/>
          <p:cNvSpPr>
            <a:spLocks noGrp="1"/>
          </p:cNvSpPr>
          <p:nvPr>
            <p:ph sz="half" idx="2"/>
          </p:nvPr>
        </p:nvSpPr>
        <p:spPr>
          <a:xfrm>
            <a:off x="6205728" y="1600200"/>
            <a:ext cx="5376672" cy="4525963"/>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lvl="0" eaLnBrk="1" fontAlgn="base" hangingPunct="1"/>
            <a:fld id="{9A0DB2DC-4C9A-4742-B13C-FB6460FD3503}" type="slidenum">
              <a:rPr lang="zh-CN" altLang="en-US" strike="noStrike" noProof="1" dirty="0">
                <a:latin typeface="Arial" panose="020B0604020202020204" pitchFamily="34" charset="0"/>
                <a:ea typeface="宋体" panose="02010600030101010101" pitchFamily="2" charset="-122"/>
                <a:cs typeface="+mn-cs"/>
              </a:rPr>
              <a:t>‹#›</a:t>
            </a:fld>
            <a:endParaRPr lang="zh-CN" altLang="en-US" strike="noStrike" noProof="1">
              <a:latin typeface="Arial" panose="020B0604020202020204" pitchFamily="34" charset="0"/>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pPr fontAlgn="base"/>
            <a:r>
              <a:rPr lang="zh-CN" altLang="en-US" strike="noStrike" noProof="1"/>
              <a:t>单击此处编辑母版标题样式</a:t>
            </a:r>
          </a:p>
        </p:txBody>
      </p:sp>
      <p:sp>
        <p:nvSpPr>
          <p:cNvPr id="3" name="文本占位符 2"/>
          <p:cNvSpPr>
            <a:spLocks noGrp="1"/>
          </p:cNvSpPr>
          <p:nvPr>
            <p:ph type="body" idx="1"/>
          </p:nvPr>
        </p:nvSpPr>
        <p:spPr>
          <a:xfrm>
            <a:off x="1186774" y="1778438"/>
            <a:ext cx="4873574" cy="823912"/>
          </a:xfrm>
        </p:spPr>
        <p:txBody>
          <a:bodyPr anchor="ctr"/>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a:t>单击此处编辑母版文本样式</a:t>
            </a:r>
          </a:p>
        </p:txBody>
      </p:sp>
      <p:sp>
        <p:nvSpPr>
          <p:cNvPr id="4" name="内容占位符 3"/>
          <p:cNvSpPr>
            <a:spLocks noGrp="1"/>
          </p:cNvSpPr>
          <p:nvPr>
            <p:ph sz="half" idx="2"/>
          </p:nvPr>
        </p:nvSpPr>
        <p:spPr>
          <a:xfrm>
            <a:off x="1186774" y="2665379"/>
            <a:ext cx="4873574" cy="3524284"/>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5" name="文本占位符 4"/>
          <p:cNvSpPr>
            <a:spLocks noGrp="1"/>
          </p:cNvSpPr>
          <p:nvPr>
            <p:ph type="body" sz="quarter" idx="3"/>
          </p:nvPr>
        </p:nvSpPr>
        <p:spPr>
          <a:xfrm>
            <a:off x="6256938" y="1778438"/>
            <a:ext cx="4897576" cy="823912"/>
          </a:xfrm>
        </p:spPr>
        <p:txBody>
          <a:bodyPr anchor="ctr"/>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a:t>单击此处编辑母版文本样式</a:t>
            </a:r>
          </a:p>
        </p:txBody>
      </p:sp>
      <p:sp>
        <p:nvSpPr>
          <p:cNvPr id="6" name="内容占位符 5"/>
          <p:cNvSpPr>
            <a:spLocks noGrp="1"/>
          </p:cNvSpPr>
          <p:nvPr>
            <p:ph sz="quarter" idx="4"/>
          </p:nvPr>
        </p:nvSpPr>
        <p:spPr>
          <a:xfrm>
            <a:off x="6256938" y="2665379"/>
            <a:ext cx="4897576" cy="3524284"/>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7" name="日期占位符 6"/>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 name="页脚占位符 7"/>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9" name="灯片编号占位符 8"/>
          <p:cNvSpPr>
            <a:spLocks noGrp="1"/>
          </p:cNvSpPr>
          <p:nvPr>
            <p:ph type="sldNum" sz="quarter" idx="12"/>
          </p:nvPr>
        </p:nvSpPr>
        <p:spPr/>
        <p:txBody>
          <a:bodyPr/>
          <a:lstStyle/>
          <a:p>
            <a:pPr lvl="0" eaLnBrk="1" fontAlgn="base" hangingPunct="1"/>
            <a:fld id="{9A0DB2DC-4C9A-4742-B13C-FB6460FD3503}" type="slidenum">
              <a:rPr lang="zh-CN" altLang="en-US" strike="noStrike" noProof="1" dirty="0">
                <a:latin typeface="Arial" panose="020B0604020202020204" pitchFamily="34" charset="0"/>
                <a:ea typeface="宋体" panose="02010600030101010101" pitchFamily="2" charset="-122"/>
                <a:cs typeface="+mn-cs"/>
              </a:rPr>
              <a:t>‹#›</a:t>
            </a:fld>
            <a:endParaRPr lang="zh-CN" altLang="en-US" strike="noStrike" noProof="1">
              <a:latin typeface="Arial" panose="020B0604020202020204" pitchFamily="34" charset="0"/>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日期占位符 2"/>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 name="页脚占位符 3"/>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灯片编号占位符 4"/>
          <p:cNvSpPr>
            <a:spLocks noGrp="1"/>
          </p:cNvSpPr>
          <p:nvPr>
            <p:ph type="sldNum" sz="quarter" idx="12"/>
          </p:nvPr>
        </p:nvSpPr>
        <p:spPr/>
        <p:txBody>
          <a:bodyPr/>
          <a:lstStyle/>
          <a:p>
            <a:pPr lvl="0" eaLnBrk="1" fontAlgn="base" hangingPunct="1"/>
            <a:fld id="{9A0DB2DC-4C9A-4742-B13C-FB6460FD3503}" type="slidenum">
              <a:rPr lang="zh-CN" altLang="en-US" strike="noStrike" noProof="1" dirty="0">
                <a:latin typeface="Arial" panose="020B0604020202020204" pitchFamily="34" charset="0"/>
                <a:ea typeface="宋体" panose="02010600030101010101" pitchFamily="2" charset="-122"/>
                <a:cs typeface="+mn-cs"/>
              </a:rPr>
              <a:t>‹#›</a:t>
            </a:fld>
            <a:endParaRPr lang="zh-CN" altLang="en-US" strike="noStrike" noProof="1">
              <a:latin typeface="Arial" panose="020B0604020202020204" pitchFamily="34" charset="0"/>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内容占位符 2"/>
          <p:cNvSpPr>
            <a:spLocks noGrp="1"/>
          </p:cNvSpPr>
          <p:nvPr>
            <p:ph idx="1"/>
          </p:nvPr>
        </p:nvSpPr>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eaLnBrk="1" fontAlgn="base" hangingPunct="1"/>
            <a:fld id="{9A0DB2DC-4C9A-4742-B13C-FB6460FD3503}" type="slidenum">
              <a:rPr lang="zh-CN" altLang="en-US" strike="noStrike" noProof="1" dirty="0">
                <a:latin typeface="Arial" panose="020B0604020202020204" pitchFamily="34" charset="0"/>
                <a:ea typeface="宋体" panose="02010600030101010101" pitchFamily="2" charset="-122"/>
                <a:cs typeface="+mn-cs"/>
              </a:rPr>
              <a:t>‹#›</a:t>
            </a:fld>
            <a:endParaRPr lang="zh-CN" altLang="en-US" strike="noStrike" noProof="1">
              <a:latin typeface="Arial" panose="020B0604020202020204" pitchFamily="34" charset="0"/>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 name="页脚占位符 2"/>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 name="灯片编号占位符 3"/>
          <p:cNvSpPr>
            <a:spLocks noGrp="1"/>
          </p:cNvSpPr>
          <p:nvPr>
            <p:ph type="sldNum" sz="quarter" idx="12"/>
          </p:nvPr>
        </p:nvSpPr>
        <p:spPr/>
        <p:txBody>
          <a:bodyPr/>
          <a:lstStyle/>
          <a:p>
            <a:pPr lvl="0" eaLnBrk="1" fontAlgn="base" hangingPunct="1"/>
            <a:fld id="{9A0DB2DC-4C9A-4742-B13C-FB6460FD3503}" type="slidenum">
              <a:rPr lang="zh-CN" altLang="en-US" strike="noStrike" noProof="1" dirty="0">
                <a:latin typeface="Arial" panose="020B0604020202020204" pitchFamily="34" charset="0"/>
                <a:ea typeface="宋体" panose="02010600030101010101" pitchFamily="2" charset="-122"/>
                <a:cs typeface="+mn-cs"/>
              </a:rPr>
              <a:t>‹#›</a:t>
            </a:fld>
            <a:endParaRPr lang="zh-CN" altLang="en-US" strike="noStrike" noProof="1">
              <a:latin typeface="Arial" panose="020B0604020202020204" pitchFamily="34" charset="0"/>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2400"/>
            </a:lvl1pPr>
          </a:lstStyle>
          <a:p>
            <a:pPr fontAlgn="base"/>
            <a:r>
              <a:rPr lang="zh-CN" altLang="en-US" strike="noStrike" noProof="1"/>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lvl="0" eaLnBrk="1" fontAlgn="base" hangingPunct="1"/>
            <a:fld id="{9A0DB2DC-4C9A-4742-B13C-FB6460FD3503}" type="slidenum">
              <a:rPr lang="zh-CN" altLang="en-US" strike="noStrike" noProof="1" dirty="0">
                <a:latin typeface="Arial" panose="020B0604020202020204" pitchFamily="34" charset="0"/>
                <a:ea typeface="宋体" panose="02010600030101010101" pitchFamily="2" charset="-122"/>
                <a:cs typeface="+mn-cs"/>
              </a:rPr>
              <a:t>‹#›</a:t>
            </a:fld>
            <a:endParaRPr lang="zh-CN" altLang="en-US" strike="noStrike" noProof="1">
              <a:latin typeface="Arial" panose="020B0604020202020204" pitchFamily="34" charset="0"/>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p:spPr>
        <p:txBody>
          <a:bodyPr anchor="b"/>
          <a:lstStyle>
            <a:lvl1pPr>
              <a:defRPr sz="2400"/>
            </a:lvl1pPr>
          </a:lstStyle>
          <a:p>
            <a:pPr fontAlgn="base"/>
            <a:r>
              <a:rPr lang="zh-CN" altLang="en-US" strike="noStrike" noProof="1"/>
              <a:t>单击此处编辑母版标题样式</a:t>
            </a:r>
          </a:p>
        </p:txBody>
      </p:sp>
      <p:sp>
        <p:nvSpPr>
          <p:cNvPr id="3" name="图片占位符 2"/>
          <p:cNvSpPr>
            <a:spLocks noGrp="1"/>
          </p:cNvSpPr>
          <p:nvPr>
            <p:ph type="pic" idx="1"/>
          </p:nvPr>
        </p:nvSpPr>
        <p:spPr>
          <a:xfrm>
            <a:off x="5183188" y="457201"/>
            <a:ext cx="6172200" cy="5403850"/>
          </a:xfrm>
        </p:spPr>
        <p:txBody>
          <a:bodyPr vert="horz" wrap="square" lIns="91440" tIns="45720" rIns="91440" bIns="45720" numCol="1" anchor="t" anchorCtr="0" compatLnSpc="1"/>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marL="0" marR="0" lvl="0" indent="0" algn="l" defTabSz="914400" rtl="0" eaLnBrk="0" fontAlgn="base" latinLnBrk="0" hangingPunct="0">
              <a:lnSpc>
                <a:spcPct val="100000"/>
              </a:lnSpc>
              <a:spcBef>
                <a:spcPct val="20000"/>
              </a:spcBef>
              <a:spcAft>
                <a:spcPct val="0"/>
              </a:spcAft>
              <a:buClrTx/>
              <a:buSzTx/>
              <a:buFontTx/>
              <a:buNone/>
              <a:defRPr/>
            </a:pPr>
            <a:endParaRPr kumimoji="0" lang="zh-CN" altLang="en-US" sz="2400" b="0" i="0" u="none" strike="noStrike" kern="1200" cap="none" spc="0" normalizeH="0" baseline="0" noProof="1">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839788" y="2057400"/>
            <a:ext cx="4165349"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lvl="0" eaLnBrk="1" fontAlgn="base" hangingPunct="1"/>
            <a:fld id="{9A0DB2DC-4C9A-4742-B13C-FB6460FD3503}" type="slidenum">
              <a:rPr lang="zh-CN" altLang="en-US" strike="noStrike" noProof="1" dirty="0">
                <a:latin typeface="Arial" panose="020B0604020202020204" pitchFamily="34" charset="0"/>
                <a:ea typeface="宋体" panose="02010600030101010101" pitchFamily="2" charset="-122"/>
                <a:cs typeface="+mn-cs"/>
              </a:rPr>
              <a:t>‹#›</a:t>
            </a:fld>
            <a:endParaRPr lang="zh-CN" altLang="en-US" strike="noStrike" noProof="1">
              <a:latin typeface="Arial" panose="020B0604020202020204" pitchFamily="34" charset="0"/>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竖排文字占位符 2"/>
          <p:cNvSpPr>
            <a:spLocks noGrp="1"/>
          </p:cNvSpPr>
          <p:nvPr>
            <p:ph type="body" orient="vert" idx="1"/>
          </p:nvPr>
        </p:nvSpPr>
        <p:spPr/>
        <p:txBody>
          <a:bodyPr vert="eaVert"/>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eaLnBrk="1" fontAlgn="base" hangingPunct="1"/>
            <a:fld id="{9A0DB2DC-4C9A-4742-B13C-FB6460FD3503}" type="slidenum">
              <a:rPr lang="zh-CN" altLang="en-US" strike="noStrike" noProof="1" dirty="0">
                <a:latin typeface="Arial" panose="020B0604020202020204" pitchFamily="34" charset="0"/>
                <a:ea typeface="宋体" panose="02010600030101010101" pitchFamily="2" charset="-122"/>
                <a:cs typeface="+mn-cs"/>
              </a:rPr>
              <a:t>‹#›</a:t>
            </a:fld>
            <a:endParaRPr lang="zh-CN" altLang="en-US" strike="noStrike" noProof="1">
              <a:latin typeface="Arial" panose="020B0604020202020204" pitchFamily="34" charset="0"/>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8"/>
            <a:ext cx="2743200" cy="5851525"/>
          </a:xfrm>
        </p:spPr>
        <p:txBody>
          <a:bodyPr vert="eaVert"/>
          <a:lstStyle/>
          <a:p>
            <a:pPr fontAlgn="base"/>
            <a:r>
              <a:rPr lang="zh-CN" altLang="en-US" strike="noStrike" noProof="1"/>
              <a:t>单击此处编辑母版标题样式</a:t>
            </a:r>
          </a:p>
        </p:txBody>
      </p:sp>
      <p:sp>
        <p:nvSpPr>
          <p:cNvPr id="3" name="竖排文字占位符 2"/>
          <p:cNvSpPr>
            <a:spLocks noGrp="1"/>
          </p:cNvSpPr>
          <p:nvPr>
            <p:ph type="body" orient="vert" idx="1"/>
          </p:nvPr>
        </p:nvSpPr>
        <p:spPr>
          <a:xfrm>
            <a:off x="609600" y="274638"/>
            <a:ext cx="8070574" cy="5851525"/>
          </a:xfrm>
        </p:spPr>
        <p:txBody>
          <a:bodyPr vert="eaVert"/>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eaLnBrk="1" fontAlgn="base" hangingPunct="1"/>
            <a:fld id="{9A0DB2DC-4C9A-4742-B13C-FB6460FD3503}" type="slidenum">
              <a:rPr lang="zh-CN" altLang="en-US" strike="noStrike" noProof="1" dirty="0">
                <a:latin typeface="Arial" panose="020B0604020202020204" pitchFamily="34" charset="0"/>
                <a:ea typeface="宋体" panose="02010600030101010101" pitchFamily="2" charset="-122"/>
                <a:cs typeface="+mn-cs"/>
              </a:rPr>
              <a:t>‹#›</a:t>
            </a:fld>
            <a:endParaRPr lang="zh-CN" altLang="en-US" strike="noStrike" noProof="1">
              <a:latin typeface="Arial" panose="020B0604020202020204" pitchFamily="34" charset="0"/>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内容页（南科大 &amp; 电子系）">
    <p:bg>
      <p:bgPr>
        <a:solidFill>
          <a:schemeClr val="bg1"/>
        </a:solidFill>
        <a:effectLst/>
      </p:bgPr>
    </p:bg>
    <p:spTree>
      <p:nvGrpSpPr>
        <p:cNvPr id="1" name=""/>
        <p:cNvGrpSpPr/>
        <p:nvPr/>
      </p:nvGrpSpPr>
      <p:grpSpPr>
        <a:xfrm>
          <a:off x="0" y="0"/>
          <a:ext cx="0" cy="0"/>
          <a:chOff x="0" y="0"/>
          <a:chExt cx="0" cy="0"/>
        </a:xfrm>
      </p:grpSpPr>
      <p:cxnSp>
        <p:nvCxnSpPr>
          <p:cNvPr id="7" name="直接连接符 6"/>
          <p:cNvCxnSpPr/>
          <p:nvPr/>
        </p:nvCxnSpPr>
        <p:spPr>
          <a:xfrm>
            <a:off x="166688" y="835025"/>
            <a:ext cx="11858625" cy="0"/>
          </a:xfrm>
          <a:prstGeom prst="line">
            <a:avLst/>
          </a:prstGeom>
          <a:ln w="38100" cap="rnd">
            <a:solidFill>
              <a:srgbClr val="C00000"/>
            </a:solidFill>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166688" y="161925"/>
            <a:ext cx="223838" cy="6080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sp>
        <p:nvSpPr>
          <p:cNvPr id="9" name="矩形 8"/>
          <p:cNvSpPr/>
          <p:nvPr/>
        </p:nvSpPr>
        <p:spPr>
          <a:xfrm>
            <a:off x="442913" y="161925"/>
            <a:ext cx="128588" cy="6080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grpSp>
        <p:nvGrpSpPr>
          <p:cNvPr id="8197" name="组合 6"/>
          <p:cNvGrpSpPr>
            <a:grpSpLocks noChangeAspect="1"/>
          </p:cNvGrpSpPr>
          <p:nvPr userDrawn="1"/>
        </p:nvGrpSpPr>
        <p:grpSpPr>
          <a:xfrm>
            <a:off x="7756525" y="85725"/>
            <a:ext cx="4268788" cy="684213"/>
            <a:chOff x="7528165" y="138514"/>
            <a:chExt cx="4490284" cy="719522"/>
          </a:xfrm>
        </p:grpSpPr>
        <p:pic>
          <p:nvPicPr>
            <p:cNvPr id="8198" name="图片 7"/>
            <p:cNvPicPr>
              <a:picLocks noChangeAspect="1"/>
            </p:cNvPicPr>
            <p:nvPr/>
          </p:nvPicPr>
          <p:blipFill>
            <a:blip r:embed="rId2"/>
            <a:srcRect l="23875" t="38333" r="23495" b="38889"/>
            <a:stretch>
              <a:fillRect/>
            </a:stretch>
          </p:blipFill>
          <p:spPr>
            <a:xfrm>
              <a:off x="7528165" y="138514"/>
              <a:ext cx="2352675" cy="719522"/>
            </a:xfrm>
            <a:prstGeom prst="rect">
              <a:avLst/>
            </a:prstGeom>
            <a:noFill/>
            <a:ln w="9525">
              <a:noFill/>
            </a:ln>
          </p:spPr>
        </p:pic>
        <p:pic>
          <p:nvPicPr>
            <p:cNvPr id="8199" name="Picture 2" descr="é¦é¡µ"/>
            <p:cNvPicPr>
              <a:picLocks noChangeAspect="1"/>
            </p:cNvPicPr>
            <p:nvPr/>
          </p:nvPicPr>
          <p:blipFill>
            <a:blip r:embed="rId3"/>
            <a:srcRect l="26923"/>
            <a:stretch>
              <a:fillRect/>
            </a:stretch>
          </p:blipFill>
          <p:spPr>
            <a:xfrm>
              <a:off x="9977171" y="245974"/>
              <a:ext cx="2041278" cy="570236"/>
            </a:xfrm>
            <a:prstGeom prst="rect">
              <a:avLst/>
            </a:prstGeom>
            <a:noFill/>
            <a:ln w="9525">
              <a:noFill/>
            </a:ln>
          </p:spPr>
        </p:pic>
        <p:cxnSp>
          <p:nvCxnSpPr>
            <p:cNvPr id="13" name="直接连接符 12"/>
            <p:cNvCxnSpPr/>
            <p:nvPr/>
          </p:nvCxnSpPr>
          <p:spPr>
            <a:xfrm>
              <a:off x="9944469" y="171902"/>
              <a:ext cx="0" cy="644397"/>
            </a:xfrm>
            <a:prstGeom prst="line">
              <a:avLst/>
            </a:prstGeom>
            <a:ln w="12700">
              <a:solidFill>
                <a:schemeClr val="bg2">
                  <a:lumMod val="25000"/>
                  <a:alpha val="50000"/>
                </a:schemeClr>
              </a:solidFill>
            </a:ln>
          </p:spPr>
          <p:style>
            <a:lnRef idx="1">
              <a:schemeClr val="accent1"/>
            </a:lnRef>
            <a:fillRef idx="0">
              <a:schemeClr val="accent1"/>
            </a:fillRef>
            <a:effectRef idx="0">
              <a:schemeClr val="accent1"/>
            </a:effectRef>
            <a:fontRef idx="minor">
              <a:schemeClr val="tx1"/>
            </a:fontRef>
          </p:style>
        </p:cxnSp>
      </p:grpSp>
      <p:sp>
        <p:nvSpPr>
          <p:cNvPr id="21" name="文本占位符 20"/>
          <p:cNvSpPr>
            <a:spLocks noGrp="1"/>
          </p:cNvSpPr>
          <p:nvPr>
            <p:ph type="body" sz="quarter" idx="10"/>
          </p:nvPr>
        </p:nvSpPr>
        <p:spPr>
          <a:xfrm>
            <a:off x="607793" y="177532"/>
            <a:ext cx="6548608" cy="591897"/>
          </a:xfrm>
          <a:prstGeom prst="rect">
            <a:avLst/>
          </a:prstGeom>
        </p:spPr>
        <p:txBody>
          <a:bodyPr/>
          <a:lstStyle>
            <a:lvl1pPr marL="0" indent="0">
              <a:buNone/>
              <a:defRPr sz="4000" b="1">
                <a:solidFill>
                  <a:srgbClr val="C00000"/>
                </a:solidFill>
              </a:defRPr>
            </a:lvl1pPr>
          </a:lstStyle>
          <a:p>
            <a:pPr lvl="0" fontAlgn="base"/>
            <a:r>
              <a:rPr lang="zh-CN" altLang="en-US" strike="noStrike" noProof="1"/>
              <a:t>单击此处编辑母版文本样式</a:t>
            </a:r>
          </a:p>
        </p:txBody>
      </p:sp>
      <p:sp>
        <p:nvSpPr>
          <p:cNvPr id="14" name="日期占位符 1"/>
          <p:cNvSpPr>
            <a:spLocks noGrp="1"/>
          </p:cNvSpPr>
          <p:nvPr>
            <p:ph type="dt" sz="half" idx="2"/>
          </p:nvPr>
        </p:nvSpPr>
        <p:spPr>
          <a:xfrm>
            <a:off x="609600" y="6245225"/>
            <a:ext cx="2844800" cy="476250"/>
          </a:xfrm>
          <a:prstGeom prst="rect">
            <a:avLst/>
          </a:prstGeom>
          <a:noFill/>
          <a:ln w="9525">
            <a:noFill/>
          </a:ln>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5" name="页脚占位符 4"/>
          <p:cNvSpPr>
            <a:spLocks noGrp="1"/>
          </p:cNvSpPr>
          <p:nvPr>
            <p:ph type="ftr" sz="quarter" idx="3"/>
          </p:nvPr>
        </p:nvSpPr>
        <p:spPr>
          <a:xfrm>
            <a:off x="4165600" y="6245225"/>
            <a:ext cx="3860800" cy="476250"/>
          </a:xfrm>
          <a:prstGeom prst="rect">
            <a:avLst/>
          </a:prstGeom>
          <a:noFill/>
          <a:ln w="9525">
            <a:noFill/>
          </a:ln>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6" name="灯片编号占位符 5"/>
          <p:cNvSpPr>
            <a:spLocks noGrp="1"/>
          </p:cNvSpPr>
          <p:nvPr>
            <p:ph type="sldNum" sz="quarter" idx="4"/>
          </p:nvPr>
        </p:nvSpPr>
        <p:spPr>
          <a:xfrm>
            <a:off x="8737600" y="6245225"/>
            <a:ext cx="2844800" cy="476250"/>
          </a:xfrm>
          <a:prstGeom prst="rect">
            <a:avLst/>
          </a:prstGeom>
          <a:noFill/>
          <a:ln w="9525">
            <a:noFill/>
          </a:ln>
        </p:spPr>
        <p:txBody>
          <a:bodyPr vert="horz" wrap="square" lIns="91440" tIns="45720" rIns="91440" bIns="45720" numCol="1" anchor="t" anchorCtr="0" compatLnSpc="1"/>
          <a:lstStyle/>
          <a:p>
            <a:pPr algn="r" eaLnBrk="1" fontAlgn="base" hangingPunct="1"/>
            <a:fld id="{9A0DB2DC-4C9A-4742-B13C-FB6460FD3503}" type="slidenum">
              <a:rPr lang="zh-CN" altLang="en-US" strike="noStrike" noProof="1" dirty="0">
                <a:latin typeface="Arial" panose="020B0604020202020204" pitchFamily="34" charset="0"/>
                <a:ea typeface="宋体" panose="02010600030101010101" pitchFamily="2" charset="-122"/>
                <a:cs typeface="+mn-cs"/>
              </a:rPr>
              <a:t>‹#›</a:t>
            </a:fld>
            <a:endParaRPr lang="zh-CN" altLang="en-US" strike="noStrike" noProof="1"/>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自定义版式">
    <p:bg>
      <p:bgPr>
        <a:solidFill>
          <a:schemeClr val="bg1"/>
        </a:solidFill>
        <a:effectLst/>
      </p:bgPr>
    </p:bg>
    <p:spTree>
      <p:nvGrpSpPr>
        <p:cNvPr id="1" name=""/>
        <p:cNvGrpSpPr/>
        <p:nvPr/>
      </p:nvGrpSpPr>
      <p:grpSpPr>
        <a:xfrm>
          <a:off x="0" y="0"/>
          <a:ext cx="0" cy="0"/>
          <a:chOff x="0" y="0"/>
          <a:chExt cx="0" cy="0"/>
        </a:xfrm>
      </p:grpSpPr>
      <p:pic>
        <p:nvPicPr>
          <p:cNvPr id="9218" name="图片 6"/>
          <p:cNvPicPr>
            <a:picLocks noChangeAspect="1"/>
          </p:cNvPicPr>
          <p:nvPr userDrawn="1"/>
        </p:nvPicPr>
        <p:blipFill>
          <a:blip r:embed="rId2"/>
          <a:srcRect t="53909" b="11111"/>
          <a:stretch>
            <a:fillRect/>
          </a:stretch>
        </p:blipFill>
        <p:spPr>
          <a:xfrm>
            <a:off x="0" y="803275"/>
            <a:ext cx="12192000" cy="2847975"/>
          </a:xfrm>
          <a:prstGeom prst="rect">
            <a:avLst/>
          </a:prstGeom>
          <a:noFill/>
          <a:ln w="9525">
            <a:noFill/>
          </a:ln>
        </p:spPr>
      </p:pic>
      <p:grpSp>
        <p:nvGrpSpPr>
          <p:cNvPr id="9219" name="组合 7"/>
          <p:cNvGrpSpPr/>
          <p:nvPr userDrawn="1"/>
        </p:nvGrpSpPr>
        <p:grpSpPr>
          <a:xfrm>
            <a:off x="120650" y="46038"/>
            <a:ext cx="4489450" cy="719137"/>
            <a:chOff x="7528165" y="138514"/>
            <a:chExt cx="4490284" cy="719522"/>
          </a:xfrm>
        </p:grpSpPr>
        <p:pic>
          <p:nvPicPr>
            <p:cNvPr id="9220" name="图片 8"/>
            <p:cNvPicPr>
              <a:picLocks noChangeAspect="1"/>
            </p:cNvPicPr>
            <p:nvPr/>
          </p:nvPicPr>
          <p:blipFill>
            <a:blip r:embed="rId3"/>
            <a:srcRect l="23875" t="38333" r="23495" b="38889"/>
            <a:stretch>
              <a:fillRect/>
            </a:stretch>
          </p:blipFill>
          <p:spPr>
            <a:xfrm>
              <a:off x="7528165" y="138514"/>
              <a:ext cx="2352675" cy="719522"/>
            </a:xfrm>
            <a:prstGeom prst="rect">
              <a:avLst/>
            </a:prstGeom>
            <a:noFill/>
            <a:ln w="9525">
              <a:noFill/>
            </a:ln>
          </p:spPr>
        </p:pic>
        <p:pic>
          <p:nvPicPr>
            <p:cNvPr id="9221" name="Picture 2" descr="é¦é¡µ"/>
            <p:cNvPicPr>
              <a:picLocks noChangeAspect="1"/>
            </p:cNvPicPr>
            <p:nvPr/>
          </p:nvPicPr>
          <p:blipFill>
            <a:blip r:embed="rId4"/>
            <a:srcRect l="26923"/>
            <a:stretch>
              <a:fillRect/>
            </a:stretch>
          </p:blipFill>
          <p:spPr>
            <a:xfrm>
              <a:off x="9977171" y="245974"/>
              <a:ext cx="2041278" cy="570236"/>
            </a:xfrm>
            <a:prstGeom prst="rect">
              <a:avLst/>
            </a:prstGeom>
            <a:noFill/>
            <a:ln w="9525">
              <a:noFill/>
            </a:ln>
          </p:spPr>
        </p:pic>
        <p:cxnSp>
          <p:nvCxnSpPr>
            <p:cNvPr id="11" name="直接连接符 10"/>
            <p:cNvCxnSpPr/>
            <p:nvPr/>
          </p:nvCxnSpPr>
          <p:spPr>
            <a:xfrm>
              <a:off x="9943202" y="171869"/>
              <a:ext cx="0" cy="644870"/>
            </a:xfrm>
            <a:prstGeom prst="line">
              <a:avLst/>
            </a:prstGeom>
            <a:ln w="12700">
              <a:solidFill>
                <a:schemeClr val="bg2">
                  <a:lumMod val="25000"/>
                  <a:alpha val="50000"/>
                </a:schemeClr>
              </a:solidFill>
            </a:ln>
          </p:spPr>
          <p:style>
            <a:lnRef idx="1">
              <a:schemeClr val="accent1"/>
            </a:lnRef>
            <a:fillRef idx="0">
              <a:schemeClr val="accent1"/>
            </a:fillRef>
            <a:effectRef idx="0">
              <a:schemeClr val="accent1"/>
            </a:effectRef>
            <a:fontRef idx="minor">
              <a:schemeClr val="tx1"/>
            </a:fontRef>
          </p:style>
        </p:cxnSp>
      </p:grpSp>
      <p:sp>
        <p:nvSpPr>
          <p:cNvPr id="12" name="日期占位符 1"/>
          <p:cNvSpPr>
            <a:spLocks noGrp="1"/>
          </p:cNvSpPr>
          <p:nvPr>
            <p:ph type="dt" sz="half" idx="2"/>
          </p:nvPr>
        </p:nvSpPr>
        <p:spPr>
          <a:xfrm>
            <a:off x="609600" y="6245225"/>
            <a:ext cx="2844800" cy="476250"/>
          </a:xfrm>
          <a:prstGeom prst="rect">
            <a:avLst/>
          </a:prstGeom>
          <a:noFill/>
          <a:ln w="9525">
            <a:noFill/>
          </a:ln>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3" name="页脚占位符 2"/>
          <p:cNvSpPr>
            <a:spLocks noGrp="1"/>
          </p:cNvSpPr>
          <p:nvPr>
            <p:ph type="ftr" sz="quarter" idx="3"/>
          </p:nvPr>
        </p:nvSpPr>
        <p:spPr>
          <a:xfrm>
            <a:off x="4165600" y="6245225"/>
            <a:ext cx="3860800" cy="476250"/>
          </a:xfrm>
          <a:prstGeom prst="rect">
            <a:avLst/>
          </a:prstGeom>
          <a:noFill/>
          <a:ln w="9525">
            <a:noFill/>
          </a:ln>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4" name="灯片编号占位符 3"/>
          <p:cNvSpPr>
            <a:spLocks noGrp="1"/>
          </p:cNvSpPr>
          <p:nvPr>
            <p:ph type="sldNum" sz="quarter" idx="4"/>
          </p:nvPr>
        </p:nvSpPr>
        <p:spPr>
          <a:xfrm>
            <a:off x="8737600" y="6245225"/>
            <a:ext cx="2844800" cy="476250"/>
          </a:xfrm>
          <a:prstGeom prst="rect">
            <a:avLst/>
          </a:prstGeom>
          <a:noFill/>
          <a:ln w="9525">
            <a:noFill/>
          </a:ln>
        </p:spPr>
        <p:txBody>
          <a:bodyPr vert="horz" wrap="square" lIns="91440" tIns="45720" rIns="91440" bIns="45720" numCol="1" anchor="t" anchorCtr="0" compatLnSpc="1"/>
          <a:lstStyle/>
          <a:p>
            <a:pPr algn="r" eaLnBrk="1" fontAlgn="base" hangingPunct="1"/>
            <a:fld id="{9A0DB2DC-4C9A-4742-B13C-FB6460FD3503}" type="slidenum">
              <a:rPr lang="zh-CN" altLang="en-US" strike="noStrike" noProof="1" dirty="0">
                <a:latin typeface="Arial" panose="020B0604020202020204" pitchFamily="34" charset="0"/>
                <a:ea typeface="宋体" panose="02010600030101010101" pitchFamily="2" charset="-122"/>
                <a:cs typeface="+mn-cs"/>
              </a:rPr>
              <a:t>‹#›</a:t>
            </a:fld>
            <a:endParaRPr lang="zh-CN" altLang="en-US" strike="noStrike" noProof="1"/>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4500"/>
            </a:lvl1pPr>
          </a:lstStyle>
          <a:p>
            <a:pPr fontAlgn="base"/>
            <a:r>
              <a:rPr lang="zh-CN" altLang="en-US" strike="noStrike" noProof="1"/>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a:t>单击此处编辑母版文本样式</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eaLnBrk="1" fontAlgn="base" hangingPunct="1"/>
            <a:fld id="{9A0DB2DC-4C9A-4742-B13C-FB6460FD3503}" type="slidenum">
              <a:rPr lang="zh-CN" altLang="en-US" strike="noStrike" noProof="1" dirty="0">
                <a:latin typeface="Arial" panose="020B0604020202020204" pitchFamily="34" charset="0"/>
                <a:ea typeface="宋体" panose="02010600030101010101" pitchFamily="2" charset="-122"/>
                <a:cs typeface="+mn-cs"/>
              </a:rPr>
              <a:t>‹#›</a:t>
            </a:fld>
            <a:endParaRPr lang="zh-CN" altLang="en-US" strike="noStrike" noProof="1">
              <a:latin typeface="Arial" panose="020B0604020202020204" pitchFamily="34" charset="0"/>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内容占位符 2"/>
          <p:cNvSpPr>
            <a:spLocks noGrp="1"/>
          </p:cNvSpPr>
          <p:nvPr>
            <p:ph sz="half" idx="1"/>
          </p:nvPr>
        </p:nvSpPr>
        <p:spPr>
          <a:xfrm>
            <a:off x="609600" y="1600200"/>
            <a:ext cx="5376672" cy="4525963"/>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内容占位符 3"/>
          <p:cNvSpPr>
            <a:spLocks noGrp="1"/>
          </p:cNvSpPr>
          <p:nvPr>
            <p:ph sz="half" idx="2"/>
          </p:nvPr>
        </p:nvSpPr>
        <p:spPr>
          <a:xfrm>
            <a:off x="6205728" y="1600200"/>
            <a:ext cx="5376672" cy="4525963"/>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lvl="0" eaLnBrk="1" fontAlgn="base" hangingPunct="1"/>
            <a:fld id="{9A0DB2DC-4C9A-4742-B13C-FB6460FD3503}" type="slidenum">
              <a:rPr lang="zh-CN" altLang="en-US" strike="noStrike" noProof="1" dirty="0">
                <a:latin typeface="Arial" panose="020B0604020202020204" pitchFamily="34" charset="0"/>
                <a:ea typeface="宋体" panose="02010600030101010101" pitchFamily="2" charset="-122"/>
                <a:cs typeface="+mn-cs"/>
              </a:rPr>
              <a:t>‹#›</a:t>
            </a:fld>
            <a:endParaRPr lang="zh-CN" altLang="en-US" strike="noStrike" noProof="1">
              <a:latin typeface="Arial" panose="020B0604020202020204" pitchFamily="34" charset="0"/>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pPr fontAlgn="base"/>
            <a:r>
              <a:rPr lang="zh-CN" altLang="en-US" strike="noStrike" noProof="1"/>
              <a:t>单击此处编辑母版标题样式</a:t>
            </a:r>
          </a:p>
        </p:txBody>
      </p:sp>
      <p:sp>
        <p:nvSpPr>
          <p:cNvPr id="3" name="文本占位符 2"/>
          <p:cNvSpPr>
            <a:spLocks noGrp="1"/>
          </p:cNvSpPr>
          <p:nvPr>
            <p:ph type="body" idx="1"/>
          </p:nvPr>
        </p:nvSpPr>
        <p:spPr>
          <a:xfrm>
            <a:off x="1186774" y="1778438"/>
            <a:ext cx="4873574" cy="823912"/>
          </a:xfrm>
        </p:spPr>
        <p:txBody>
          <a:bodyPr anchor="ctr"/>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a:t>单击此处编辑母版文本样式</a:t>
            </a:r>
          </a:p>
        </p:txBody>
      </p:sp>
      <p:sp>
        <p:nvSpPr>
          <p:cNvPr id="4" name="内容占位符 3"/>
          <p:cNvSpPr>
            <a:spLocks noGrp="1"/>
          </p:cNvSpPr>
          <p:nvPr>
            <p:ph sz="half" idx="2"/>
          </p:nvPr>
        </p:nvSpPr>
        <p:spPr>
          <a:xfrm>
            <a:off x="1186774" y="2665379"/>
            <a:ext cx="4873574" cy="3524284"/>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5" name="文本占位符 4"/>
          <p:cNvSpPr>
            <a:spLocks noGrp="1"/>
          </p:cNvSpPr>
          <p:nvPr>
            <p:ph type="body" sz="quarter" idx="3"/>
          </p:nvPr>
        </p:nvSpPr>
        <p:spPr>
          <a:xfrm>
            <a:off x="6256938" y="1778438"/>
            <a:ext cx="4897576" cy="823912"/>
          </a:xfrm>
        </p:spPr>
        <p:txBody>
          <a:bodyPr anchor="ctr"/>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a:t>单击此处编辑母版文本样式</a:t>
            </a:r>
          </a:p>
        </p:txBody>
      </p:sp>
      <p:sp>
        <p:nvSpPr>
          <p:cNvPr id="6" name="内容占位符 5"/>
          <p:cNvSpPr>
            <a:spLocks noGrp="1"/>
          </p:cNvSpPr>
          <p:nvPr>
            <p:ph sz="quarter" idx="4"/>
          </p:nvPr>
        </p:nvSpPr>
        <p:spPr>
          <a:xfrm>
            <a:off x="6256938" y="2665379"/>
            <a:ext cx="4897576" cy="3524284"/>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7" name="日期占位符 6"/>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 name="页脚占位符 7"/>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9" name="灯片编号占位符 8"/>
          <p:cNvSpPr>
            <a:spLocks noGrp="1"/>
          </p:cNvSpPr>
          <p:nvPr>
            <p:ph type="sldNum" sz="quarter" idx="12"/>
          </p:nvPr>
        </p:nvSpPr>
        <p:spPr/>
        <p:txBody>
          <a:bodyPr/>
          <a:lstStyle/>
          <a:p>
            <a:pPr lvl="0" eaLnBrk="1" fontAlgn="base" hangingPunct="1"/>
            <a:fld id="{9A0DB2DC-4C9A-4742-B13C-FB6460FD3503}" type="slidenum">
              <a:rPr lang="zh-CN" altLang="en-US" strike="noStrike" noProof="1" dirty="0">
                <a:latin typeface="Arial" panose="020B0604020202020204" pitchFamily="34" charset="0"/>
                <a:ea typeface="宋体" panose="02010600030101010101" pitchFamily="2" charset="-122"/>
                <a:cs typeface="+mn-cs"/>
              </a:rPr>
              <a:t>‹#›</a:t>
            </a:fld>
            <a:endParaRPr lang="zh-CN" altLang="en-US" strike="noStrike" noProof="1">
              <a:latin typeface="Arial" panose="020B0604020202020204" pitchFamily="34" charset="0"/>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日期占位符 2"/>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 name="页脚占位符 3"/>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灯片编号占位符 4"/>
          <p:cNvSpPr>
            <a:spLocks noGrp="1"/>
          </p:cNvSpPr>
          <p:nvPr>
            <p:ph type="sldNum" sz="quarter" idx="12"/>
          </p:nvPr>
        </p:nvSpPr>
        <p:spPr/>
        <p:txBody>
          <a:bodyPr/>
          <a:lstStyle/>
          <a:p>
            <a:pPr lvl="0" eaLnBrk="1" fontAlgn="base" hangingPunct="1"/>
            <a:fld id="{9A0DB2DC-4C9A-4742-B13C-FB6460FD3503}" type="slidenum">
              <a:rPr lang="zh-CN" altLang="en-US" strike="noStrike" noProof="1" dirty="0">
                <a:latin typeface="Arial" panose="020B0604020202020204" pitchFamily="34" charset="0"/>
                <a:ea typeface="宋体" panose="02010600030101010101" pitchFamily="2" charset="-122"/>
                <a:cs typeface="+mn-cs"/>
              </a:rPr>
              <a:t>‹#›</a:t>
            </a:fld>
            <a:endParaRPr lang="zh-CN" altLang="en-US" strike="noStrike" noProof="1">
              <a:latin typeface="Arial" panose="020B0604020202020204" pitchFamily="34" charset="0"/>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 name="页脚占位符 2"/>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 name="灯片编号占位符 3"/>
          <p:cNvSpPr>
            <a:spLocks noGrp="1"/>
          </p:cNvSpPr>
          <p:nvPr>
            <p:ph type="sldNum" sz="quarter" idx="12"/>
          </p:nvPr>
        </p:nvSpPr>
        <p:spPr/>
        <p:txBody>
          <a:bodyPr/>
          <a:lstStyle/>
          <a:p>
            <a:pPr lvl="0" eaLnBrk="1" fontAlgn="base" hangingPunct="1"/>
            <a:fld id="{9A0DB2DC-4C9A-4742-B13C-FB6460FD3503}" type="slidenum">
              <a:rPr lang="zh-CN" altLang="en-US" strike="noStrike" noProof="1" dirty="0">
                <a:latin typeface="Arial" panose="020B0604020202020204" pitchFamily="34" charset="0"/>
                <a:ea typeface="宋体" panose="02010600030101010101" pitchFamily="2" charset="-122"/>
                <a:cs typeface="+mn-cs"/>
              </a:rPr>
              <a:t>‹#›</a:t>
            </a:fld>
            <a:endParaRPr lang="zh-CN" altLang="en-US" strike="noStrike" noProof="1">
              <a:latin typeface="Arial" panose="020B0604020202020204" pitchFamily="34" charset="0"/>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2400"/>
            </a:lvl1pPr>
          </a:lstStyle>
          <a:p>
            <a:pPr fontAlgn="base"/>
            <a:r>
              <a:rPr lang="zh-CN" altLang="en-US" strike="noStrike" noProof="1"/>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lvl="0" eaLnBrk="1" fontAlgn="base" hangingPunct="1"/>
            <a:fld id="{9A0DB2DC-4C9A-4742-B13C-FB6460FD3503}" type="slidenum">
              <a:rPr lang="zh-CN" altLang="en-US" strike="noStrike" noProof="1" dirty="0">
                <a:latin typeface="Arial" panose="020B0604020202020204" pitchFamily="34" charset="0"/>
                <a:ea typeface="宋体" panose="02010600030101010101" pitchFamily="2" charset="-122"/>
                <a:cs typeface="+mn-cs"/>
              </a:rPr>
              <a:t>‹#›</a:t>
            </a:fld>
            <a:endParaRPr lang="zh-CN" altLang="en-US" strike="noStrike" noProof="1">
              <a:latin typeface="Arial" panose="020B0604020202020204" pitchFamily="34" charset="0"/>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p:spPr>
        <p:txBody>
          <a:bodyPr anchor="b"/>
          <a:lstStyle>
            <a:lvl1pPr>
              <a:defRPr sz="2400"/>
            </a:lvl1pPr>
          </a:lstStyle>
          <a:p>
            <a:pPr fontAlgn="base"/>
            <a:r>
              <a:rPr lang="zh-CN" altLang="en-US" strike="noStrike" noProof="1"/>
              <a:t>单击此处编辑母版标题样式</a:t>
            </a:r>
          </a:p>
        </p:txBody>
      </p:sp>
      <p:sp>
        <p:nvSpPr>
          <p:cNvPr id="3" name="图片占位符 2"/>
          <p:cNvSpPr>
            <a:spLocks noGrp="1"/>
          </p:cNvSpPr>
          <p:nvPr>
            <p:ph type="pic" idx="1"/>
          </p:nvPr>
        </p:nvSpPr>
        <p:spPr>
          <a:xfrm>
            <a:off x="5183188" y="457201"/>
            <a:ext cx="6172200" cy="5403850"/>
          </a:xfrm>
        </p:spPr>
        <p:txBody>
          <a:bodyPr vert="horz" wrap="square" lIns="91440" tIns="45720" rIns="91440" bIns="45720" numCol="1" anchor="t" anchorCtr="0" compatLnSpc="1"/>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marL="0" marR="0" lvl="0" indent="0" algn="l" defTabSz="914400" rtl="0" eaLnBrk="0" fontAlgn="base" latinLnBrk="0" hangingPunct="0">
              <a:lnSpc>
                <a:spcPct val="100000"/>
              </a:lnSpc>
              <a:spcBef>
                <a:spcPct val="20000"/>
              </a:spcBef>
              <a:spcAft>
                <a:spcPct val="0"/>
              </a:spcAft>
              <a:buClrTx/>
              <a:buSzTx/>
              <a:buFontTx/>
              <a:buNone/>
              <a:defRPr/>
            </a:pPr>
            <a:endParaRPr kumimoji="0" lang="zh-CN" altLang="en-US" sz="2400" b="0" i="0" u="none" strike="noStrike" kern="1200" cap="none" spc="0" normalizeH="0" baseline="0" noProof="1">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839788" y="2057400"/>
            <a:ext cx="4165349"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lvl="0" eaLnBrk="1" fontAlgn="base" hangingPunct="1"/>
            <a:fld id="{9A0DB2DC-4C9A-4742-B13C-FB6460FD3503}" type="slidenum">
              <a:rPr lang="zh-CN" altLang="en-US" strike="noStrike" noProof="1" dirty="0">
                <a:latin typeface="Arial" panose="020B0604020202020204" pitchFamily="34" charset="0"/>
                <a:ea typeface="宋体" panose="02010600030101010101" pitchFamily="2" charset="-122"/>
                <a:cs typeface="+mn-cs"/>
              </a:rPr>
              <a:t>‹#›</a:t>
            </a:fld>
            <a:endParaRPr lang="zh-CN" altLang="en-US" strike="noStrike" noProof="1">
              <a:latin typeface="Arial" panose="020B0604020202020204" pitchFamily="34" charset="0"/>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标题 1025"/>
          <p:cNvSpPr>
            <a:spLocks noGrp="1"/>
          </p:cNvSpPr>
          <p:nvPr>
            <p:ph type="title"/>
          </p:nvPr>
        </p:nvSpPr>
        <p:spPr>
          <a:xfrm>
            <a:off x="609600" y="274638"/>
            <a:ext cx="10972800" cy="1143000"/>
          </a:xfrm>
          <a:prstGeom prst="rect">
            <a:avLst/>
          </a:prstGeom>
          <a:noFill/>
          <a:ln w="9525">
            <a:noFill/>
          </a:ln>
        </p:spPr>
        <p:txBody>
          <a:bodyPr anchor="ctr" anchorCtr="0"/>
          <a:lstStyle/>
          <a:p>
            <a:pPr lvl="0"/>
            <a:r>
              <a:rPr lang="zh-CN" altLang="en-US" dirty="0"/>
              <a:t>单击此处编辑母版标题样式</a:t>
            </a:r>
          </a:p>
        </p:txBody>
      </p:sp>
      <p:sp>
        <p:nvSpPr>
          <p:cNvPr id="1027" name="文本占位符 1026"/>
          <p:cNvSpPr>
            <a:spLocks noGrp="1"/>
          </p:cNvSpPr>
          <p:nvPr>
            <p:ph type="body"/>
          </p:nvPr>
        </p:nvSpPr>
        <p:spPr>
          <a:xfrm>
            <a:off x="609600" y="1600200"/>
            <a:ext cx="10972800" cy="4525963"/>
          </a:xfrm>
          <a:prstGeom prst="rect">
            <a:avLst/>
          </a:prstGeom>
          <a:noFill/>
          <a:ln w="9525">
            <a:noFill/>
          </a:ln>
        </p:spPr>
        <p:txBody>
          <a:bodyPr anchor="t" anchorCtr="0"/>
          <a:lstStyle/>
          <a:p>
            <a:pPr lvl="0"/>
            <a:r>
              <a:rPr lang="zh-CN" altLang="en-US" dirty="0"/>
              <a:t>单击此处编辑母版文本样式</a:t>
            </a:r>
          </a:p>
          <a:p>
            <a:pPr lvl="1" indent="-285750"/>
            <a:r>
              <a:rPr lang="zh-CN" altLang="en-US" dirty="0"/>
              <a:t>第二级</a:t>
            </a:r>
          </a:p>
          <a:p>
            <a:pPr lvl="2" indent="-228600"/>
            <a:r>
              <a:rPr lang="zh-CN" altLang="en-US" dirty="0"/>
              <a:t>第三级</a:t>
            </a:r>
          </a:p>
          <a:p>
            <a:pPr lvl="3" indent="-228600"/>
            <a:r>
              <a:rPr lang="zh-CN" altLang="en-US" dirty="0"/>
              <a:t>第四级</a:t>
            </a:r>
          </a:p>
          <a:p>
            <a:pPr lvl="4" indent="-228600"/>
            <a:r>
              <a:rPr lang="zh-CN" altLang="en-US" dirty="0"/>
              <a:t>第五级</a:t>
            </a:r>
          </a:p>
        </p:txBody>
      </p:sp>
      <p:sp>
        <p:nvSpPr>
          <p:cNvPr id="1028" name="日期占位符 1027"/>
          <p:cNvSpPr>
            <a:spLocks noGrp="1"/>
          </p:cNvSpPr>
          <p:nvPr>
            <p:ph type="dt" sz="half" idx="2"/>
          </p:nvPr>
        </p:nvSpPr>
        <p:spPr>
          <a:xfrm>
            <a:off x="609600" y="6245225"/>
            <a:ext cx="2844800" cy="476250"/>
          </a:xfrm>
          <a:prstGeom prst="rect">
            <a:avLst/>
          </a:prstGeom>
          <a:noFill/>
          <a:ln w="9525">
            <a:noFill/>
          </a:ln>
        </p:spPr>
        <p:txBody>
          <a:bodyPr/>
          <a:lstStyle>
            <a:lvl1pPr eaLnBrk="1" hangingPunct="1">
              <a:defRPr sz="1400" noProof="1"/>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29" name="页脚占位符 1028"/>
          <p:cNvSpPr>
            <a:spLocks noGrp="1"/>
          </p:cNvSpPr>
          <p:nvPr>
            <p:ph type="ftr" sz="quarter" idx="3"/>
          </p:nvPr>
        </p:nvSpPr>
        <p:spPr>
          <a:xfrm>
            <a:off x="4165600" y="6245225"/>
            <a:ext cx="3860800" cy="476250"/>
          </a:xfrm>
          <a:prstGeom prst="rect">
            <a:avLst/>
          </a:prstGeom>
          <a:noFill/>
          <a:ln w="9525">
            <a:noFill/>
          </a:ln>
        </p:spPr>
        <p:txBody>
          <a:bodyPr/>
          <a:lstStyle>
            <a:lvl1pPr algn="ctr" eaLnBrk="1" hangingPunct="1">
              <a:defRPr sz="1400" noProof="1"/>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30" name="灯片编号占位符 1029"/>
          <p:cNvSpPr>
            <a:spLocks noGrp="1"/>
          </p:cNvSpPr>
          <p:nvPr>
            <p:ph type="sldNum" sz="quarter" idx="4"/>
          </p:nvPr>
        </p:nvSpPr>
        <p:spPr>
          <a:xfrm>
            <a:off x="8737600" y="6245225"/>
            <a:ext cx="2844800" cy="476250"/>
          </a:xfrm>
          <a:prstGeom prst="rect">
            <a:avLst/>
          </a:prstGeom>
          <a:noFill/>
          <a:ln w="9525">
            <a:noFill/>
          </a:ln>
        </p:spPr>
        <p:txBody>
          <a:bodyPr vert="horz" wrap="square" lIns="91440" tIns="45720" rIns="91440" bIns="45720" numCol="1" anchor="t" anchorCtr="0" compatLnSpc="1"/>
          <a:lstStyle>
            <a:lvl1pPr algn="r">
              <a:defRPr sz="1400"/>
            </a:lvl1pPr>
          </a:lstStyle>
          <a:p>
            <a:pPr lvl="0" eaLnBrk="1" fontAlgn="base" hangingPunct="1"/>
            <a:fld id="{9A0DB2DC-4C9A-4742-B13C-FB6460FD3503}" type="slidenum">
              <a:rPr lang="zh-CN" altLang="en-US" strike="noStrike" noProof="1" dirty="0">
                <a:latin typeface="Arial" panose="020B0604020202020204" pitchFamily="34" charset="0"/>
                <a:ea typeface="宋体" panose="02010600030101010101" pitchFamily="2" charset="-122"/>
                <a:cs typeface="+mn-cs"/>
              </a:rPr>
              <a:t>‹#›</a:t>
            </a:fld>
            <a:endParaRPr lang="zh-CN" altLang="en-US" strike="noStrike" noProof="1">
              <a:latin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sldNum="0"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lvl="5"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标题 1025"/>
          <p:cNvSpPr>
            <a:spLocks noGrp="1"/>
          </p:cNvSpPr>
          <p:nvPr>
            <p:ph type="title"/>
          </p:nvPr>
        </p:nvSpPr>
        <p:spPr>
          <a:xfrm>
            <a:off x="609600" y="274638"/>
            <a:ext cx="10972800" cy="1143000"/>
          </a:xfrm>
          <a:prstGeom prst="rect">
            <a:avLst/>
          </a:prstGeom>
          <a:noFill/>
          <a:ln w="9525">
            <a:noFill/>
          </a:ln>
        </p:spPr>
        <p:txBody>
          <a:bodyPr anchor="ctr" anchorCtr="0"/>
          <a:lstStyle/>
          <a:p>
            <a:pPr lvl="0"/>
            <a:r>
              <a:rPr lang="zh-CN" altLang="en-US" dirty="0"/>
              <a:t>单击此处编辑母版标题样式</a:t>
            </a:r>
          </a:p>
        </p:txBody>
      </p:sp>
      <p:sp>
        <p:nvSpPr>
          <p:cNvPr id="2051" name="文本占位符 1026"/>
          <p:cNvSpPr>
            <a:spLocks noGrp="1"/>
          </p:cNvSpPr>
          <p:nvPr>
            <p:ph type="body"/>
          </p:nvPr>
        </p:nvSpPr>
        <p:spPr>
          <a:xfrm>
            <a:off x="609600" y="1600200"/>
            <a:ext cx="10972800" cy="4525963"/>
          </a:xfrm>
          <a:prstGeom prst="rect">
            <a:avLst/>
          </a:prstGeom>
          <a:noFill/>
          <a:ln w="9525">
            <a:noFill/>
          </a:ln>
        </p:spPr>
        <p:txBody>
          <a:bodyPr anchor="t" anchorCtr="0"/>
          <a:lstStyle/>
          <a:p>
            <a:pPr lvl="0"/>
            <a:r>
              <a:rPr lang="zh-CN" altLang="en-US" dirty="0"/>
              <a:t>单击此处编辑母版文本样式</a:t>
            </a:r>
          </a:p>
          <a:p>
            <a:pPr lvl="1" indent="-285750"/>
            <a:r>
              <a:rPr lang="zh-CN" altLang="en-US" dirty="0"/>
              <a:t>第二级</a:t>
            </a:r>
          </a:p>
          <a:p>
            <a:pPr lvl="2" indent="-228600"/>
            <a:r>
              <a:rPr lang="zh-CN" altLang="en-US" dirty="0"/>
              <a:t>第三级</a:t>
            </a:r>
          </a:p>
          <a:p>
            <a:pPr lvl="3" indent="-228600"/>
            <a:r>
              <a:rPr lang="zh-CN" altLang="en-US" dirty="0"/>
              <a:t>第四级</a:t>
            </a:r>
          </a:p>
          <a:p>
            <a:pPr lvl="4" indent="-228600"/>
            <a:r>
              <a:rPr lang="zh-CN" altLang="en-US" dirty="0"/>
              <a:t>第五级</a:t>
            </a:r>
          </a:p>
        </p:txBody>
      </p:sp>
      <p:sp>
        <p:nvSpPr>
          <p:cNvPr id="1028" name="日期占位符 1027"/>
          <p:cNvSpPr>
            <a:spLocks noGrp="1"/>
          </p:cNvSpPr>
          <p:nvPr>
            <p:ph type="dt" sz="half" idx="2"/>
          </p:nvPr>
        </p:nvSpPr>
        <p:spPr>
          <a:xfrm>
            <a:off x="609600" y="6245225"/>
            <a:ext cx="2844800" cy="476250"/>
          </a:xfrm>
          <a:prstGeom prst="rect">
            <a:avLst/>
          </a:prstGeom>
          <a:noFill/>
          <a:ln w="9525">
            <a:noFill/>
          </a:ln>
        </p:spPr>
        <p:txBody>
          <a:bodyPr/>
          <a:lstStyle>
            <a:lvl1pPr eaLnBrk="1" hangingPunct="1">
              <a:defRPr sz="1400" noProof="1"/>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29" name="页脚占位符 1028"/>
          <p:cNvSpPr>
            <a:spLocks noGrp="1"/>
          </p:cNvSpPr>
          <p:nvPr>
            <p:ph type="ftr" sz="quarter" idx="3"/>
          </p:nvPr>
        </p:nvSpPr>
        <p:spPr>
          <a:xfrm>
            <a:off x="4165600" y="6245225"/>
            <a:ext cx="3860800" cy="476250"/>
          </a:xfrm>
          <a:prstGeom prst="rect">
            <a:avLst/>
          </a:prstGeom>
          <a:noFill/>
          <a:ln w="9525">
            <a:noFill/>
          </a:ln>
        </p:spPr>
        <p:txBody>
          <a:bodyPr/>
          <a:lstStyle>
            <a:lvl1pPr algn="ctr" eaLnBrk="1" hangingPunct="1">
              <a:defRPr sz="1400" noProof="1"/>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30" name="灯片编号占位符 1029"/>
          <p:cNvSpPr>
            <a:spLocks noGrp="1"/>
          </p:cNvSpPr>
          <p:nvPr>
            <p:ph type="sldNum" sz="quarter" idx="4"/>
          </p:nvPr>
        </p:nvSpPr>
        <p:spPr>
          <a:xfrm>
            <a:off x="8737600" y="6245225"/>
            <a:ext cx="2844800" cy="476250"/>
          </a:xfrm>
          <a:prstGeom prst="rect">
            <a:avLst/>
          </a:prstGeom>
          <a:noFill/>
          <a:ln w="9525">
            <a:noFill/>
          </a:ln>
        </p:spPr>
        <p:txBody>
          <a:bodyPr vert="horz" wrap="square" lIns="91440" tIns="45720" rIns="91440" bIns="45720" numCol="1" anchor="t" anchorCtr="0" compatLnSpc="1"/>
          <a:lstStyle>
            <a:lvl1pPr algn="r">
              <a:defRPr sz="1400"/>
            </a:lvl1pPr>
          </a:lstStyle>
          <a:p>
            <a:pPr lvl="0" eaLnBrk="1" fontAlgn="base" hangingPunct="1"/>
            <a:fld id="{9A0DB2DC-4C9A-4742-B13C-FB6460FD3503}" type="slidenum">
              <a:rPr lang="zh-CN" altLang="en-US" strike="noStrike" noProof="1" dirty="0">
                <a:latin typeface="Arial" panose="020B0604020202020204" pitchFamily="34" charset="0"/>
                <a:ea typeface="宋体" panose="02010600030101010101" pitchFamily="2" charset="-122"/>
                <a:cs typeface="+mn-cs"/>
              </a:rPr>
              <a:t>‹#›</a:t>
            </a:fld>
            <a:endParaRPr lang="zh-CN" altLang="en-US" strike="noStrike" noProof="1">
              <a:latin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Lst>
  <p:hf sldNum="0"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lvl="5"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pn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Layout" Target="../slideLayouts/slideLayout13.xml"/><Relationship Id="rId4" Type="http://schemas.openxmlformats.org/officeDocument/2006/relationships/image" Target="../media/image36.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18433" name="TextBox 1"/>
          <p:cNvSpPr txBox="1"/>
          <p:nvPr/>
        </p:nvSpPr>
        <p:spPr>
          <a:xfrm>
            <a:off x="269240" y="3716655"/>
            <a:ext cx="11313160" cy="1320800"/>
          </a:xfrm>
          <a:prstGeom prst="rect">
            <a:avLst/>
          </a:prstGeom>
          <a:noFill/>
          <a:ln w="9525">
            <a:noFill/>
          </a:ln>
        </p:spPr>
        <p:txBody>
          <a:bodyPr wrap="square" lIns="91413" tIns="45706" rIns="91413" bIns="45706" anchor="t" anchorCtr="0">
            <a:spAutoFit/>
          </a:bodyPr>
          <a:lstStyle/>
          <a:p>
            <a:pPr algn="ctr"/>
            <a:r>
              <a:rPr lang="en-US" altLang="zh-CN" sz="4000" b="1" dirty="0">
                <a:solidFill>
                  <a:schemeClr val="tx1"/>
                </a:solidFill>
                <a:latin typeface="微软雅黑" panose="020B0503020204020204" pitchFamily="34" charset="-122"/>
                <a:ea typeface="微软雅黑" panose="020B0503020204020204" pitchFamily="34" charset="-122"/>
                <a:sym typeface="+mn-ea"/>
              </a:rPr>
              <a:t>DOA estimation based on SDR and implementation of passive radar system</a:t>
            </a:r>
          </a:p>
        </p:txBody>
      </p:sp>
      <p:sp>
        <p:nvSpPr>
          <p:cNvPr id="18434" name="TextBox 5"/>
          <p:cNvSpPr txBox="1"/>
          <p:nvPr/>
        </p:nvSpPr>
        <p:spPr>
          <a:xfrm>
            <a:off x="8688705" y="5156835"/>
            <a:ext cx="2305050" cy="1322070"/>
          </a:xfrm>
          <a:prstGeom prst="rect">
            <a:avLst/>
          </a:prstGeom>
          <a:noFill/>
          <a:ln w="9525">
            <a:noFill/>
          </a:ln>
        </p:spPr>
        <p:txBody>
          <a:bodyPr anchor="t" anchorCtr="0">
            <a:spAutoFit/>
          </a:bodyPr>
          <a:lstStyle/>
          <a:p>
            <a:pPr algn="r"/>
            <a:r>
              <a:rPr lang="zh-CN" altLang="en-US" sz="2000" dirty="0">
                <a:latin typeface="Times New Roman" panose="02020603050405020304" pitchFamily="18" charset="0"/>
                <a:ea typeface="微软雅黑" panose="020B0503020204020204" pitchFamily="34" charset="-122"/>
              </a:rPr>
              <a:t>张镇涛</a:t>
            </a:r>
            <a:r>
              <a:rPr lang="en-US" altLang="zh-CN" sz="2000" dirty="0">
                <a:latin typeface="Times New Roman" panose="02020603050405020304" pitchFamily="18" charset="0"/>
                <a:ea typeface="微软雅黑" panose="020B0503020204020204" pitchFamily="34" charset="-122"/>
              </a:rPr>
              <a:t>11813106</a:t>
            </a:r>
            <a:endParaRPr lang="zh-CN" altLang="en-US" sz="2000" dirty="0">
              <a:latin typeface="Times New Roman" panose="02020603050405020304" pitchFamily="18" charset="0"/>
              <a:ea typeface="微软雅黑" panose="020B0503020204020204" pitchFamily="34" charset="-122"/>
            </a:endParaRPr>
          </a:p>
          <a:p>
            <a:pPr algn="r"/>
            <a:r>
              <a:rPr lang="zh-CN" altLang="en-US" sz="2000" dirty="0">
                <a:latin typeface="Times New Roman" panose="02020603050405020304" pitchFamily="18" charset="0"/>
                <a:ea typeface="微软雅黑" panose="020B0503020204020204" pitchFamily="34" charset="-122"/>
              </a:rPr>
              <a:t>邱逸鹏</a:t>
            </a:r>
            <a:r>
              <a:rPr lang="en-US" altLang="zh-CN" sz="2000" dirty="0">
                <a:latin typeface="Times New Roman" panose="02020603050405020304" pitchFamily="18" charset="0"/>
                <a:ea typeface="微软雅黑" panose="020B0503020204020204" pitchFamily="34" charset="-122"/>
              </a:rPr>
              <a:t>11712514</a:t>
            </a:r>
          </a:p>
          <a:p>
            <a:pPr algn="r"/>
            <a:endParaRPr lang="en-US" altLang="zh-CN" sz="2000" dirty="0">
              <a:latin typeface="Times New Roman" panose="02020603050405020304" pitchFamily="18" charset="0"/>
              <a:ea typeface="微软雅黑" panose="020B0503020204020204" pitchFamily="34" charset="-122"/>
            </a:endParaRPr>
          </a:p>
          <a:p>
            <a:pPr algn="r"/>
            <a:r>
              <a:rPr lang="en-US" altLang="zh-CN" sz="2000" dirty="0">
                <a:latin typeface="Times New Roman" panose="02020603050405020304" pitchFamily="18" charset="0"/>
                <a:ea typeface="微软雅黑" panose="020B0503020204020204" pitchFamily="34" charset="-122"/>
              </a:rPr>
              <a:t>2021/5/26</a:t>
            </a:r>
          </a:p>
        </p:txBody>
      </p:sp>
      <p:sp>
        <p:nvSpPr>
          <p:cNvPr id="18435" name="灯片编号占位符 1"/>
          <p:cNvSpPr>
            <a:spLocks noGrp="1"/>
          </p:cNvSpPr>
          <p:nvPr>
            <p:ph type="sldNum" sz="quarter" idx="4"/>
          </p:nvPr>
        </p:nvSpPr>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zh-CN" altLang="en-US" sz="1400" dirty="0">
                <a:latin typeface="Arial" panose="020B0604020202020204" pitchFamily="34" charset="0"/>
                <a:ea typeface="宋体" panose="02010600030101010101" pitchFamily="2" charset="-122"/>
              </a:rPr>
              <a:t>1</a:t>
            </a:fld>
            <a:endParaRPr lang="zh-CN" altLang="en-US" sz="1400" dirty="0">
              <a:latin typeface="Arial" panose="020B0604020202020204" pitchFamily="34" charset="0"/>
              <a:ea typeface="宋体" panose="02010600030101010101" pitchFamily="2"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文本占位符 1"/>
          <p:cNvSpPr>
            <a:spLocks noGrp="1"/>
          </p:cNvSpPr>
          <p:nvPr>
            <p:ph type="body" sz="quarter" idx="10"/>
          </p:nvPr>
        </p:nvSpPr>
        <p:spPr>
          <a:xfrm>
            <a:off x="608013" y="177800"/>
            <a:ext cx="6548437" cy="592138"/>
          </a:xfrm>
        </p:spPr>
        <p:txBody>
          <a:bodyPr vert="horz" wrap="square" lIns="91440" tIns="45720" rIns="91440" bIns="45720" anchor="t" anchorCtr="0"/>
          <a:lstStyle/>
          <a:p>
            <a:pPr eaLnBrk="1" hangingPunct="1">
              <a:buClrTx/>
              <a:buSzTx/>
              <a:buFontTx/>
            </a:pPr>
            <a:r>
              <a:rPr lang="en-US" altLang="zh-CN" dirty="0">
                <a:solidFill>
                  <a:srgbClr val="404040"/>
                </a:solidFill>
                <a:latin typeface="Times New Roman" panose="02020603050405020304" pitchFamily="18" charset="0"/>
                <a:ea typeface="微软雅黑" panose="020B0503020204020204" pitchFamily="34" charset="-122"/>
                <a:sym typeface="+mn-ea"/>
              </a:rPr>
              <a:t>KerberosSDR Realization</a:t>
            </a:r>
            <a:endParaRPr lang="en-US" altLang="zh-CN" kern="1200" dirty="0">
              <a:solidFill>
                <a:srgbClr val="C00000"/>
              </a:solidFill>
              <a:latin typeface="Times New Roman" panose="02020603050405020304" pitchFamily="18" charset="0"/>
              <a:ea typeface="微软雅黑" panose="020B0503020204020204" pitchFamily="34" charset="-122"/>
              <a:cs typeface="+mn-cs"/>
              <a:sym typeface="+mn-ea"/>
            </a:endParaRPr>
          </a:p>
        </p:txBody>
      </p:sp>
      <p:sp>
        <p:nvSpPr>
          <p:cNvPr id="20482" name="灯片编号占位符 1"/>
          <p:cNvSpPr>
            <a:spLocks noGrp="1"/>
          </p:cNvSpPr>
          <p:nvPr>
            <p:ph type="sldNum" sz="quarter" idx="4"/>
          </p:nvPr>
        </p:nvSpPr>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zh-CN" altLang="en-US" sz="1400" dirty="0">
                <a:latin typeface="Arial" panose="020B0604020202020204" pitchFamily="34" charset="0"/>
                <a:ea typeface="宋体" panose="02010600030101010101" pitchFamily="2" charset="-122"/>
              </a:rPr>
              <a:t>10</a:t>
            </a:fld>
            <a:endParaRPr lang="zh-CN" altLang="en-US" sz="1400" dirty="0">
              <a:latin typeface="Arial" panose="020B0604020202020204" pitchFamily="34" charset="0"/>
              <a:ea typeface="宋体" panose="02010600030101010101" pitchFamily="2" charset="-122"/>
            </a:endParaRPr>
          </a:p>
        </p:txBody>
      </p:sp>
      <p:sp>
        <p:nvSpPr>
          <p:cNvPr id="4" name="文本框 3"/>
          <p:cNvSpPr txBox="1"/>
          <p:nvPr/>
        </p:nvSpPr>
        <p:spPr>
          <a:xfrm>
            <a:off x="1405255" y="6165215"/>
            <a:ext cx="5896610" cy="460375"/>
          </a:xfrm>
          <a:prstGeom prst="rect">
            <a:avLst/>
          </a:prstGeom>
          <a:noFill/>
          <a:ln w="9525">
            <a:noFill/>
          </a:ln>
        </p:spPr>
        <p:txBody>
          <a:bodyPr wrap="square">
            <a:spAutoFit/>
          </a:bodyPr>
          <a:lstStyle/>
          <a:p>
            <a:r>
              <a:rPr lang="en-US" altLang="zh-CN" sz="2400"/>
              <a:t>Fig. 7. </a:t>
            </a:r>
            <a:r>
              <a:rPr lang="zh-CN" altLang="en-US" sz="2400"/>
              <a:t>Four rtl-sdr received power spectra</a:t>
            </a:r>
          </a:p>
        </p:txBody>
      </p:sp>
      <p:pic>
        <p:nvPicPr>
          <p:cNvPr id="112" name="图片 111"/>
          <p:cNvPicPr/>
          <p:nvPr/>
        </p:nvPicPr>
        <p:blipFill>
          <a:blip r:embed="rId2"/>
          <a:stretch>
            <a:fillRect/>
          </a:stretch>
        </p:blipFill>
        <p:spPr>
          <a:xfrm>
            <a:off x="551815" y="980440"/>
            <a:ext cx="7604125" cy="5015865"/>
          </a:xfrm>
          <a:prstGeom prst="rect">
            <a:avLst/>
          </a:prstGeom>
          <a:noFill/>
          <a:ln w="9525">
            <a:noFill/>
          </a:ln>
        </p:spPr>
      </p:pic>
      <p:pic>
        <p:nvPicPr>
          <p:cNvPr id="113" name="图片 112"/>
          <p:cNvPicPr>
            <a:picLocks noChangeAspect="1"/>
          </p:cNvPicPr>
          <p:nvPr/>
        </p:nvPicPr>
        <p:blipFill>
          <a:blip r:embed="rId3"/>
          <a:stretch>
            <a:fillRect/>
          </a:stretch>
        </p:blipFill>
        <p:spPr>
          <a:xfrm>
            <a:off x="8400415" y="1412240"/>
            <a:ext cx="3433445" cy="3423285"/>
          </a:xfrm>
          <a:prstGeom prst="rect">
            <a:avLst/>
          </a:prstGeom>
          <a:noFill/>
          <a:ln w="9525">
            <a:noFill/>
          </a:ln>
        </p:spPr>
      </p:pic>
      <p:sp>
        <p:nvSpPr>
          <p:cNvPr id="2" name="文本框 1"/>
          <p:cNvSpPr txBox="1"/>
          <p:nvPr/>
        </p:nvSpPr>
        <p:spPr>
          <a:xfrm>
            <a:off x="8364855" y="5085080"/>
            <a:ext cx="3504565" cy="829945"/>
          </a:xfrm>
          <a:prstGeom prst="rect">
            <a:avLst/>
          </a:prstGeom>
          <a:noFill/>
        </p:spPr>
        <p:txBody>
          <a:bodyPr wrap="square" rtlCol="0" anchor="t">
            <a:spAutoFit/>
          </a:bodyPr>
          <a:lstStyle/>
          <a:p>
            <a:r>
              <a:rPr lang="en-US" altLang="zh-CN" sz="2400"/>
              <a:t>Fig. 8. </a:t>
            </a:r>
            <a:r>
              <a:rPr lang="zh-CN" altLang="en-US" sz="2400"/>
              <a:t>Interface showing the direction of arrival</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文本占位符 1"/>
          <p:cNvSpPr>
            <a:spLocks noGrp="1"/>
          </p:cNvSpPr>
          <p:nvPr>
            <p:ph type="body" sz="quarter" idx="10"/>
          </p:nvPr>
        </p:nvSpPr>
        <p:spPr>
          <a:xfrm>
            <a:off x="608013" y="177800"/>
            <a:ext cx="6548437" cy="592138"/>
          </a:xfrm>
        </p:spPr>
        <p:txBody>
          <a:bodyPr vert="horz" wrap="square" lIns="91440" tIns="45720" rIns="91440" bIns="45720" anchor="t" anchorCtr="0"/>
          <a:lstStyle/>
          <a:p>
            <a:pPr eaLnBrk="1" hangingPunct="1">
              <a:buClrTx/>
              <a:buSzTx/>
              <a:buFontTx/>
            </a:pPr>
            <a:r>
              <a:rPr lang="en-US" altLang="zh-CN" kern="1200" dirty="0">
                <a:solidFill>
                  <a:schemeClr val="tx1"/>
                </a:solidFill>
                <a:latin typeface="Times New Roman" panose="02020603050405020304" pitchFamily="18" charset="0"/>
                <a:ea typeface="微软雅黑" panose="020B0503020204020204" pitchFamily="34" charset="-122"/>
                <a:cs typeface="+mn-cs"/>
                <a:sym typeface="+mn-ea"/>
              </a:rPr>
              <a:t>Pynq Realization</a:t>
            </a:r>
          </a:p>
        </p:txBody>
      </p:sp>
      <p:sp>
        <p:nvSpPr>
          <p:cNvPr id="20482" name="灯片编号占位符 1"/>
          <p:cNvSpPr>
            <a:spLocks noGrp="1"/>
          </p:cNvSpPr>
          <p:nvPr>
            <p:ph type="sldNum" sz="quarter" idx="4"/>
          </p:nvPr>
        </p:nvSpPr>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zh-CN" altLang="en-US" sz="1400" dirty="0">
                <a:latin typeface="Arial" panose="020B0604020202020204" pitchFamily="34" charset="0"/>
                <a:ea typeface="宋体" panose="02010600030101010101" pitchFamily="2" charset="-122"/>
              </a:rPr>
              <a:t>11</a:t>
            </a:fld>
            <a:endParaRPr lang="zh-CN" altLang="en-US" sz="1400" dirty="0">
              <a:latin typeface="Arial" panose="020B0604020202020204" pitchFamily="34" charset="0"/>
              <a:ea typeface="宋体" panose="02010600030101010101" pitchFamily="2" charset="-122"/>
            </a:endParaRPr>
          </a:p>
        </p:txBody>
      </p:sp>
      <p:pic>
        <p:nvPicPr>
          <p:cNvPr id="114" name="图片 113"/>
          <p:cNvPicPr/>
          <p:nvPr/>
        </p:nvPicPr>
        <p:blipFill>
          <a:blip r:embed="rId2"/>
          <a:srcRect r="334" b="3005"/>
          <a:stretch>
            <a:fillRect/>
          </a:stretch>
        </p:blipFill>
        <p:spPr>
          <a:xfrm>
            <a:off x="1886585" y="836295"/>
            <a:ext cx="8418830" cy="5060950"/>
          </a:xfrm>
          <a:prstGeom prst="rect">
            <a:avLst/>
          </a:prstGeom>
          <a:noFill/>
          <a:ln w="9525">
            <a:noFill/>
          </a:ln>
        </p:spPr>
      </p:pic>
      <p:sp>
        <p:nvSpPr>
          <p:cNvPr id="6" name="文本框 5"/>
          <p:cNvSpPr txBox="1"/>
          <p:nvPr/>
        </p:nvSpPr>
        <p:spPr>
          <a:xfrm>
            <a:off x="4961255" y="5877560"/>
            <a:ext cx="2269490" cy="460375"/>
          </a:xfrm>
          <a:prstGeom prst="rect">
            <a:avLst/>
          </a:prstGeom>
          <a:noFill/>
          <a:ln w="9525">
            <a:noFill/>
          </a:ln>
        </p:spPr>
        <p:txBody>
          <a:bodyPr wrap="square">
            <a:spAutoFit/>
          </a:bodyPr>
          <a:lstStyle/>
          <a:p>
            <a:r>
              <a:rPr lang="en-US" altLang="zh-CN" sz="2400"/>
              <a:t>Fig. 9. Pynq-z2</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文本占位符 1"/>
          <p:cNvSpPr>
            <a:spLocks noGrp="1"/>
          </p:cNvSpPr>
          <p:nvPr>
            <p:ph type="body" sz="quarter" idx="10"/>
          </p:nvPr>
        </p:nvSpPr>
        <p:spPr>
          <a:xfrm>
            <a:off x="608013" y="177800"/>
            <a:ext cx="6548437" cy="592138"/>
          </a:xfrm>
        </p:spPr>
        <p:txBody>
          <a:bodyPr vert="horz" wrap="square" lIns="91440" tIns="45720" rIns="91440" bIns="45720" anchor="t" anchorCtr="0"/>
          <a:lstStyle/>
          <a:p>
            <a:pPr eaLnBrk="1" hangingPunct="1">
              <a:buClrTx/>
              <a:buSzTx/>
              <a:buFontTx/>
            </a:pPr>
            <a:r>
              <a:rPr lang="en-US" altLang="zh-CN" kern="1200" dirty="0">
                <a:solidFill>
                  <a:schemeClr val="tx1"/>
                </a:solidFill>
                <a:latin typeface="Times New Roman" panose="02020603050405020304" pitchFamily="18" charset="0"/>
                <a:ea typeface="微软雅黑" panose="020B0503020204020204" pitchFamily="34" charset="-122"/>
                <a:cs typeface="+mn-cs"/>
                <a:sym typeface="+mn-ea"/>
              </a:rPr>
              <a:t>Pynq Realization</a:t>
            </a:r>
          </a:p>
        </p:txBody>
      </p:sp>
      <p:sp>
        <p:nvSpPr>
          <p:cNvPr id="20482" name="灯片编号占位符 1"/>
          <p:cNvSpPr>
            <a:spLocks noGrp="1"/>
          </p:cNvSpPr>
          <p:nvPr>
            <p:ph type="sldNum" sz="quarter" idx="4"/>
          </p:nvPr>
        </p:nvSpPr>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zh-CN" altLang="en-US" sz="1400" dirty="0">
                <a:latin typeface="Arial" panose="020B0604020202020204" pitchFamily="34" charset="0"/>
                <a:ea typeface="宋体" panose="02010600030101010101" pitchFamily="2" charset="-122"/>
              </a:rPr>
              <a:t>12</a:t>
            </a:fld>
            <a:endParaRPr lang="zh-CN" altLang="en-US" sz="1400" dirty="0">
              <a:latin typeface="Arial" panose="020B0604020202020204" pitchFamily="34" charset="0"/>
              <a:ea typeface="宋体" panose="02010600030101010101" pitchFamily="2" charset="-122"/>
            </a:endParaRPr>
          </a:p>
        </p:txBody>
      </p:sp>
      <p:pic>
        <p:nvPicPr>
          <p:cNvPr id="2" name="图片 1"/>
          <p:cNvPicPr>
            <a:picLocks noChangeAspect="1"/>
          </p:cNvPicPr>
          <p:nvPr/>
        </p:nvPicPr>
        <p:blipFill>
          <a:blip r:embed="rId2"/>
          <a:srcRect l="7918" t="35954" r="17678" b="1804"/>
          <a:stretch>
            <a:fillRect/>
          </a:stretch>
        </p:blipFill>
        <p:spPr>
          <a:xfrm>
            <a:off x="1131570" y="1092200"/>
            <a:ext cx="9929495" cy="4672965"/>
          </a:xfrm>
          <a:prstGeom prst="rect">
            <a:avLst/>
          </a:prstGeom>
        </p:spPr>
      </p:pic>
      <p:sp>
        <p:nvSpPr>
          <p:cNvPr id="4" name="文本框 3"/>
          <p:cNvSpPr txBox="1"/>
          <p:nvPr/>
        </p:nvSpPr>
        <p:spPr>
          <a:xfrm>
            <a:off x="4253865" y="5949315"/>
            <a:ext cx="3684270" cy="460375"/>
          </a:xfrm>
          <a:prstGeom prst="rect">
            <a:avLst/>
          </a:prstGeom>
          <a:noFill/>
          <a:ln w="9525">
            <a:noFill/>
          </a:ln>
        </p:spPr>
        <p:txBody>
          <a:bodyPr wrap="square">
            <a:spAutoFit/>
          </a:bodyPr>
          <a:lstStyle/>
          <a:p>
            <a:r>
              <a:rPr lang="en-US" altLang="zh-CN" sz="2400"/>
              <a:t>Fig. 10. Python on ZYNQ</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文本占位符 1"/>
          <p:cNvSpPr>
            <a:spLocks noGrp="1"/>
          </p:cNvSpPr>
          <p:nvPr>
            <p:ph type="body" sz="quarter" idx="10"/>
          </p:nvPr>
        </p:nvSpPr>
        <p:spPr>
          <a:xfrm>
            <a:off x="608013" y="177800"/>
            <a:ext cx="6548437" cy="592138"/>
          </a:xfrm>
        </p:spPr>
        <p:txBody>
          <a:bodyPr vert="horz" wrap="square" lIns="91440" tIns="45720" rIns="91440" bIns="45720" anchor="t" anchorCtr="0"/>
          <a:lstStyle/>
          <a:p>
            <a:pPr eaLnBrk="1" hangingPunct="1">
              <a:buClrTx/>
              <a:buSzTx/>
              <a:buFontTx/>
            </a:pPr>
            <a:r>
              <a:rPr lang="en-US" altLang="zh-CN" kern="1200" dirty="0">
                <a:solidFill>
                  <a:schemeClr val="tx1"/>
                </a:solidFill>
                <a:latin typeface="Times New Roman" panose="02020603050405020304" pitchFamily="18" charset="0"/>
                <a:ea typeface="微软雅黑" panose="020B0503020204020204" pitchFamily="34" charset="-122"/>
                <a:cs typeface="+mn-cs"/>
                <a:sym typeface="+mn-ea"/>
              </a:rPr>
              <a:t>Pynq Realization</a:t>
            </a:r>
          </a:p>
        </p:txBody>
      </p:sp>
      <p:sp>
        <p:nvSpPr>
          <p:cNvPr id="20482" name="灯片编号占位符 1"/>
          <p:cNvSpPr>
            <a:spLocks noGrp="1"/>
          </p:cNvSpPr>
          <p:nvPr>
            <p:ph type="sldNum" sz="quarter" idx="4"/>
          </p:nvPr>
        </p:nvSpPr>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zh-CN" altLang="en-US" sz="1400" dirty="0">
                <a:latin typeface="Arial" panose="020B0604020202020204" pitchFamily="34" charset="0"/>
                <a:ea typeface="宋体" panose="02010600030101010101" pitchFamily="2" charset="-122"/>
              </a:rPr>
              <a:t>13</a:t>
            </a:fld>
            <a:endParaRPr lang="zh-CN" altLang="en-US" sz="1400" dirty="0">
              <a:latin typeface="Arial" panose="020B0604020202020204" pitchFamily="34" charset="0"/>
              <a:ea typeface="宋体" panose="02010600030101010101" pitchFamily="2" charset="-122"/>
            </a:endParaRPr>
          </a:p>
        </p:txBody>
      </p:sp>
      <p:sp>
        <p:nvSpPr>
          <p:cNvPr id="4" name="文本框 3"/>
          <p:cNvSpPr txBox="1"/>
          <p:nvPr/>
        </p:nvSpPr>
        <p:spPr>
          <a:xfrm>
            <a:off x="2423795" y="6186805"/>
            <a:ext cx="7501890" cy="460375"/>
          </a:xfrm>
          <a:prstGeom prst="rect">
            <a:avLst/>
          </a:prstGeom>
          <a:noFill/>
          <a:ln w="9525">
            <a:noFill/>
          </a:ln>
        </p:spPr>
        <p:txBody>
          <a:bodyPr wrap="square">
            <a:spAutoFit/>
          </a:bodyPr>
          <a:lstStyle/>
          <a:p>
            <a:r>
              <a:rPr lang="en-US" altLang="zh-CN" sz="2400"/>
              <a:t>Fig. 11. Zynq Advantage - Use FPGA for acceleration </a:t>
            </a:r>
          </a:p>
        </p:txBody>
      </p:sp>
      <p:pic>
        <p:nvPicPr>
          <p:cNvPr id="3" name="图片 2" descr="4Z%K%LCYFP{0B6D_@PPM}VN"/>
          <p:cNvPicPr>
            <a:picLocks noChangeAspect="1"/>
          </p:cNvPicPr>
          <p:nvPr/>
        </p:nvPicPr>
        <p:blipFill>
          <a:blip r:embed="rId2"/>
          <a:srcRect l="27771" t="17078" r="26023" b="3271"/>
          <a:stretch>
            <a:fillRect/>
          </a:stretch>
        </p:blipFill>
        <p:spPr>
          <a:xfrm>
            <a:off x="3448685" y="980440"/>
            <a:ext cx="5295265" cy="513461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文本占位符 1"/>
          <p:cNvSpPr>
            <a:spLocks noGrp="1"/>
          </p:cNvSpPr>
          <p:nvPr>
            <p:ph type="body" sz="quarter" idx="10"/>
          </p:nvPr>
        </p:nvSpPr>
        <p:spPr>
          <a:xfrm>
            <a:off x="536575" y="177800"/>
            <a:ext cx="7506335" cy="592455"/>
          </a:xfrm>
        </p:spPr>
        <p:txBody>
          <a:bodyPr vert="horz" wrap="square" lIns="91440" tIns="45720" rIns="91440" bIns="45720" anchor="t" anchorCtr="0"/>
          <a:lstStyle/>
          <a:p>
            <a:pPr eaLnBrk="1" hangingPunct="1">
              <a:buClrTx/>
              <a:buSzTx/>
              <a:buFontTx/>
            </a:pPr>
            <a:r>
              <a:rPr lang="en-US" altLang="zh-CN">
                <a:solidFill>
                  <a:schemeClr val="tx1"/>
                </a:solidFill>
                <a:latin typeface="Times New Roman" panose="02020603050405020304" pitchFamily="18" charset="0"/>
                <a:cs typeface="Times New Roman" panose="02020603050405020304" pitchFamily="18" charset="0"/>
                <a:sym typeface="+mn-ea"/>
              </a:rPr>
              <a:t>Direction Finding Antenna Array</a:t>
            </a:r>
            <a:endParaRPr lang="en-US" altLang="zh-CN" kern="12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
        <p:nvSpPr>
          <p:cNvPr id="20482" name="灯片编号占位符 1"/>
          <p:cNvSpPr>
            <a:spLocks noGrp="1"/>
          </p:cNvSpPr>
          <p:nvPr>
            <p:ph type="sldNum" sz="quarter" idx="4"/>
          </p:nvPr>
        </p:nvSpPr>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zh-CN" altLang="en-US" sz="1400" dirty="0">
                <a:latin typeface="Arial" panose="020B0604020202020204" pitchFamily="34" charset="0"/>
                <a:ea typeface="宋体" panose="02010600030101010101" pitchFamily="2" charset="-122"/>
              </a:rPr>
              <a:t>14</a:t>
            </a:fld>
            <a:endParaRPr lang="zh-CN" altLang="en-US" sz="1400" dirty="0">
              <a:latin typeface="Arial" panose="020B0604020202020204" pitchFamily="34" charset="0"/>
              <a:ea typeface="宋体" panose="02010600030101010101" pitchFamily="2" charset="-122"/>
            </a:endParaRPr>
          </a:p>
        </p:txBody>
      </p:sp>
      <p:pic>
        <p:nvPicPr>
          <p:cNvPr id="115" name="图片 114"/>
          <p:cNvPicPr/>
          <p:nvPr/>
        </p:nvPicPr>
        <p:blipFill>
          <a:blip r:embed="rId2"/>
          <a:stretch>
            <a:fillRect/>
          </a:stretch>
        </p:blipFill>
        <p:spPr>
          <a:xfrm>
            <a:off x="560705" y="1047750"/>
            <a:ext cx="7640955" cy="4861560"/>
          </a:xfrm>
          <a:prstGeom prst="rect">
            <a:avLst/>
          </a:prstGeom>
          <a:noFill/>
          <a:ln w="9525">
            <a:noFill/>
          </a:ln>
        </p:spPr>
      </p:pic>
      <p:sp>
        <p:nvSpPr>
          <p:cNvPr id="2" name="文本框 1"/>
          <p:cNvSpPr txBox="1"/>
          <p:nvPr/>
        </p:nvSpPr>
        <p:spPr>
          <a:xfrm>
            <a:off x="1631950" y="6021070"/>
            <a:ext cx="9025255" cy="460375"/>
          </a:xfrm>
          <a:prstGeom prst="rect">
            <a:avLst/>
          </a:prstGeom>
          <a:noFill/>
          <a:ln w="9525">
            <a:noFill/>
          </a:ln>
        </p:spPr>
        <p:txBody>
          <a:bodyPr wrap="square">
            <a:spAutoFit/>
          </a:bodyPr>
          <a:lstStyle/>
          <a:p>
            <a:r>
              <a:rPr lang="en-US" altLang="zh-CN" sz="2400"/>
              <a:t>Fig. 12. ULA (uniform linear array) antenna arrangement method</a:t>
            </a:r>
          </a:p>
        </p:txBody>
      </p:sp>
      <p:pic>
        <p:nvPicPr>
          <p:cNvPr id="101" name="图片 100"/>
          <p:cNvPicPr/>
          <p:nvPr/>
        </p:nvPicPr>
        <p:blipFill>
          <a:blip r:embed="rId3"/>
          <a:srcRect l="6803" r="12966" b="1019"/>
          <a:stretch>
            <a:fillRect/>
          </a:stretch>
        </p:blipFill>
        <p:spPr>
          <a:xfrm>
            <a:off x="7823835" y="2315210"/>
            <a:ext cx="4062730" cy="2326005"/>
          </a:xfrm>
          <a:prstGeom prst="rect">
            <a:avLst/>
          </a:prstGeom>
          <a:noFill/>
          <a:ln w="9525">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灯片编号占位符 1"/>
          <p:cNvSpPr>
            <a:spLocks noGrp="1"/>
          </p:cNvSpPr>
          <p:nvPr>
            <p:ph type="sldNum" sz="quarter" idx="4"/>
          </p:nvPr>
        </p:nvSpPr>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zh-CN" altLang="en-US" sz="1400" dirty="0">
                <a:latin typeface="Arial" panose="020B0604020202020204" pitchFamily="34" charset="0"/>
                <a:ea typeface="宋体" panose="02010600030101010101" pitchFamily="2" charset="-122"/>
              </a:rPr>
              <a:t>15</a:t>
            </a:fld>
            <a:endParaRPr lang="zh-CN" altLang="en-US" sz="1400" dirty="0">
              <a:latin typeface="Arial" panose="020B0604020202020204" pitchFamily="34" charset="0"/>
              <a:ea typeface="宋体" panose="02010600030101010101" pitchFamily="2" charset="-122"/>
            </a:endParaRPr>
          </a:p>
        </p:txBody>
      </p:sp>
      <p:sp>
        <p:nvSpPr>
          <p:cNvPr id="2" name="文本框 1"/>
          <p:cNvSpPr txBox="1"/>
          <p:nvPr/>
        </p:nvSpPr>
        <p:spPr>
          <a:xfrm>
            <a:off x="1487805" y="6021070"/>
            <a:ext cx="9197340" cy="460375"/>
          </a:xfrm>
          <a:prstGeom prst="rect">
            <a:avLst/>
          </a:prstGeom>
          <a:noFill/>
          <a:ln w="9525">
            <a:noFill/>
          </a:ln>
        </p:spPr>
        <p:txBody>
          <a:bodyPr wrap="square">
            <a:spAutoFit/>
          </a:bodyPr>
          <a:lstStyle/>
          <a:p>
            <a:r>
              <a:rPr lang="en-US" altLang="zh-CN" sz="2400"/>
              <a:t>Fig. 13. UCA (uniform circular array) antenna arrangement method</a:t>
            </a:r>
          </a:p>
        </p:txBody>
      </p:sp>
      <p:pic>
        <p:nvPicPr>
          <p:cNvPr id="116" name="图片 115"/>
          <p:cNvPicPr>
            <a:picLocks noChangeAspect="1"/>
          </p:cNvPicPr>
          <p:nvPr/>
        </p:nvPicPr>
        <p:blipFill>
          <a:blip r:embed="rId2"/>
          <a:stretch>
            <a:fillRect/>
          </a:stretch>
        </p:blipFill>
        <p:spPr>
          <a:xfrm>
            <a:off x="479425" y="1137920"/>
            <a:ext cx="6747510" cy="4883150"/>
          </a:xfrm>
          <a:prstGeom prst="rect">
            <a:avLst/>
          </a:prstGeom>
          <a:noFill/>
          <a:ln w="9525">
            <a:noFill/>
          </a:ln>
        </p:spPr>
      </p:pic>
      <p:sp>
        <p:nvSpPr>
          <p:cNvPr id="9" name="文本占位符 1"/>
          <p:cNvSpPr>
            <a:spLocks noGrp="1"/>
          </p:cNvSpPr>
          <p:nvPr>
            <p:ph type="body" sz="quarter" idx="10"/>
          </p:nvPr>
        </p:nvSpPr>
        <p:spPr>
          <a:xfrm>
            <a:off x="536575" y="177800"/>
            <a:ext cx="7506335" cy="592455"/>
          </a:xfrm>
        </p:spPr>
        <p:txBody>
          <a:bodyPr vert="horz" wrap="square" lIns="91440" tIns="45720" rIns="91440" bIns="45720" anchor="t" anchorCtr="0"/>
          <a:lstStyle/>
          <a:p>
            <a:pPr eaLnBrk="1" hangingPunct="1">
              <a:buClrTx/>
              <a:buSzTx/>
              <a:buFontTx/>
            </a:pPr>
            <a:r>
              <a:rPr lang="en-US" altLang="zh-CN">
                <a:solidFill>
                  <a:schemeClr val="tx1"/>
                </a:solidFill>
                <a:latin typeface="Times New Roman" panose="02020603050405020304" pitchFamily="18" charset="0"/>
                <a:cs typeface="Times New Roman" panose="02020603050405020304" pitchFamily="18" charset="0"/>
                <a:sym typeface="+mn-ea"/>
              </a:rPr>
              <a:t>Direction Finding Antenna Array</a:t>
            </a:r>
            <a:endParaRPr lang="en-US" altLang="zh-CN" kern="12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pic>
        <p:nvPicPr>
          <p:cNvPr id="100" name="图片 99"/>
          <p:cNvPicPr>
            <a:picLocks noChangeAspect="1"/>
          </p:cNvPicPr>
          <p:nvPr/>
        </p:nvPicPr>
        <p:blipFill>
          <a:blip r:embed="rId3"/>
          <a:srcRect l="12937" r="12666" b="-1288"/>
          <a:stretch>
            <a:fillRect/>
          </a:stretch>
        </p:blipFill>
        <p:spPr>
          <a:xfrm>
            <a:off x="7536180" y="2494280"/>
            <a:ext cx="3891280" cy="2171065"/>
          </a:xfrm>
          <a:prstGeom prst="rect">
            <a:avLst/>
          </a:prstGeom>
          <a:noFill/>
          <a:ln w="9525">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灯片编号占位符 1"/>
          <p:cNvSpPr>
            <a:spLocks noGrp="1"/>
          </p:cNvSpPr>
          <p:nvPr>
            <p:ph type="sldNum" sz="quarter" idx="4"/>
          </p:nvPr>
        </p:nvSpPr>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zh-CN" altLang="en-US" sz="1400" dirty="0">
                <a:latin typeface="Arial" panose="020B0604020202020204" pitchFamily="34" charset="0"/>
                <a:ea typeface="宋体" panose="02010600030101010101" pitchFamily="2" charset="-122"/>
              </a:rPr>
              <a:t>16</a:t>
            </a:fld>
            <a:endParaRPr lang="zh-CN" altLang="en-US" sz="1400" dirty="0">
              <a:latin typeface="Arial" panose="020B0604020202020204" pitchFamily="34" charset="0"/>
              <a:ea typeface="宋体" panose="02010600030101010101" pitchFamily="2" charset="-122"/>
            </a:endParaRPr>
          </a:p>
        </p:txBody>
      </p:sp>
      <p:sp>
        <p:nvSpPr>
          <p:cNvPr id="2" name="文本框 1"/>
          <p:cNvSpPr txBox="1"/>
          <p:nvPr/>
        </p:nvSpPr>
        <p:spPr>
          <a:xfrm>
            <a:off x="3428365" y="5445125"/>
            <a:ext cx="5334635" cy="460375"/>
          </a:xfrm>
          <a:prstGeom prst="rect">
            <a:avLst/>
          </a:prstGeom>
          <a:noFill/>
          <a:ln w="9525">
            <a:noFill/>
          </a:ln>
        </p:spPr>
        <p:txBody>
          <a:bodyPr wrap="square">
            <a:spAutoFit/>
          </a:bodyPr>
          <a:lstStyle/>
          <a:p>
            <a:r>
              <a:rPr lang="en-US" altLang="zh-CN" sz="2400"/>
              <a:t>Fig. 13. Construction of antenna array</a:t>
            </a:r>
          </a:p>
        </p:txBody>
      </p:sp>
      <p:pic>
        <p:nvPicPr>
          <p:cNvPr id="117" name="图片 116"/>
          <p:cNvPicPr/>
          <p:nvPr/>
        </p:nvPicPr>
        <p:blipFill>
          <a:blip r:embed="rId2"/>
          <a:stretch>
            <a:fillRect/>
          </a:stretch>
        </p:blipFill>
        <p:spPr>
          <a:xfrm>
            <a:off x="608330" y="1275715"/>
            <a:ext cx="5444490" cy="3960000"/>
          </a:xfrm>
          <a:prstGeom prst="rect">
            <a:avLst/>
          </a:prstGeom>
          <a:noFill/>
          <a:ln w="9525">
            <a:noFill/>
          </a:ln>
        </p:spPr>
      </p:pic>
      <p:pic>
        <p:nvPicPr>
          <p:cNvPr id="118" name="图片 117"/>
          <p:cNvPicPr>
            <a:picLocks noChangeAspect="1"/>
          </p:cNvPicPr>
          <p:nvPr/>
        </p:nvPicPr>
        <p:blipFill>
          <a:blip r:embed="rId3"/>
          <a:stretch>
            <a:fillRect/>
          </a:stretch>
        </p:blipFill>
        <p:spPr>
          <a:xfrm>
            <a:off x="6312535" y="1275715"/>
            <a:ext cx="5310567" cy="3960000"/>
          </a:xfrm>
          <a:prstGeom prst="rect">
            <a:avLst/>
          </a:prstGeom>
          <a:noFill/>
          <a:ln w="9525">
            <a:noFill/>
          </a:ln>
        </p:spPr>
      </p:pic>
      <p:sp>
        <p:nvSpPr>
          <p:cNvPr id="7" name="文本占位符 1"/>
          <p:cNvSpPr>
            <a:spLocks noGrp="1"/>
          </p:cNvSpPr>
          <p:nvPr>
            <p:ph type="body" sz="quarter" idx="10"/>
          </p:nvPr>
        </p:nvSpPr>
        <p:spPr>
          <a:xfrm>
            <a:off x="536575" y="177800"/>
            <a:ext cx="7506335" cy="592455"/>
          </a:xfrm>
        </p:spPr>
        <p:txBody>
          <a:bodyPr vert="horz" wrap="square" lIns="91440" tIns="45720" rIns="91440" bIns="45720" anchor="t" anchorCtr="0"/>
          <a:lstStyle/>
          <a:p>
            <a:pPr eaLnBrk="1" hangingPunct="1">
              <a:buClrTx/>
              <a:buSzTx/>
              <a:buFontTx/>
            </a:pPr>
            <a:r>
              <a:rPr lang="en-US" altLang="zh-CN">
                <a:solidFill>
                  <a:schemeClr val="tx1"/>
                </a:solidFill>
                <a:latin typeface="Times New Roman" panose="02020603050405020304" pitchFamily="18" charset="0"/>
                <a:cs typeface="Times New Roman" panose="02020603050405020304" pitchFamily="18" charset="0"/>
                <a:sym typeface="+mn-ea"/>
              </a:rPr>
              <a:t>Direction Finding Antenna Array</a:t>
            </a:r>
            <a:endParaRPr lang="en-US" altLang="zh-CN" kern="12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灯片编号占位符 1"/>
          <p:cNvSpPr>
            <a:spLocks noGrp="1"/>
          </p:cNvSpPr>
          <p:nvPr>
            <p:ph type="sldNum" sz="quarter" idx="4"/>
          </p:nvPr>
        </p:nvSpPr>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zh-CN" altLang="en-US" sz="1400" dirty="0">
                <a:latin typeface="Arial" panose="020B0604020202020204" pitchFamily="34" charset="0"/>
                <a:ea typeface="宋体" panose="02010600030101010101" pitchFamily="2" charset="-122"/>
              </a:rPr>
              <a:t>17</a:t>
            </a:fld>
            <a:endParaRPr lang="zh-CN" altLang="en-US" sz="1400" dirty="0">
              <a:latin typeface="Arial" panose="020B0604020202020204" pitchFamily="34" charset="0"/>
              <a:ea typeface="宋体" panose="02010600030101010101" pitchFamily="2" charset="-122"/>
            </a:endParaRPr>
          </a:p>
        </p:txBody>
      </p:sp>
      <p:sp>
        <p:nvSpPr>
          <p:cNvPr id="7" name="文本占位符 1"/>
          <p:cNvSpPr>
            <a:spLocks noGrp="1"/>
          </p:cNvSpPr>
          <p:nvPr>
            <p:ph type="body" sz="quarter" idx="10"/>
          </p:nvPr>
        </p:nvSpPr>
        <p:spPr>
          <a:xfrm>
            <a:off x="536575" y="177800"/>
            <a:ext cx="7506335" cy="592455"/>
          </a:xfrm>
        </p:spPr>
        <p:txBody>
          <a:bodyPr vert="horz" wrap="square" lIns="91440" tIns="45720" rIns="91440" bIns="45720" anchor="t" anchorCtr="0"/>
          <a:lstStyle/>
          <a:p>
            <a:pPr eaLnBrk="1" hangingPunct="1">
              <a:buClrTx/>
              <a:buSzTx/>
              <a:buFontTx/>
            </a:pPr>
            <a:r>
              <a:rPr lang="en-US" altLang="zh-CN" kern="12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Music Algorithm (ULA)</a:t>
            </a:r>
          </a:p>
        </p:txBody>
      </p:sp>
      <p:pic>
        <p:nvPicPr>
          <p:cNvPr id="3" name="图片 2">
            <a:extLst>
              <a:ext uri="{FF2B5EF4-FFF2-40B4-BE49-F238E27FC236}">
                <a16:creationId xmlns:a16="http://schemas.microsoft.com/office/drawing/2014/main" id="{ABFA75D2-6E53-4768-9CC0-E65C38605057}"/>
              </a:ext>
            </a:extLst>
          </p:cNvPr>
          <p:cNvPicPr>
            <a:picLocks noChangeAspect="1"/>
          </p:cNvPicPr>
          <p:nvPr/>
        </p:nvPicPr>
        <p:blipFill>
          <a:blip r:embed="rId2"/>
          <a:stretch>
            <a:fillRect/>
          </a:stretch>
        </p:blipFill>
        <p:spPr>
          <a:xfrm>
            <a:off x="536575" y="1484784"/>
            <a:ext cx="11569909" cy="349610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灯片编号占位符 1"/>
          <p:cNvSpPr>
            <a:spLocks noGrp="1"/>
          </p:cNvSpPr>
          <p:nvPr>
            <p:ph type="sldNum" sz="quarter" idx="4"/>
          </p:nvPr>
        </p:nvSpPr>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zh-CN" altLang="en-US" sz="1400" dirty="0">
                <a:latin typeface="Arial" panose="020B0604020202020204" pitchFamily="34" charset="0"/>
                <a:ea typeface="宋体" panose="02010600030101010101" pitchFamily="2" charset="-122"/>
              </a:rPr>
              <a:t>18</a:t>
            </a:fld>
            <a:endParaRPr lang="zh-CN" altLang="en-US" sz="1400" dirty="0">
              <a:latin typeface="Arial" panose="020B0604020202020204" pitchFamily="34" charset="0"/>
              <a:ea typeface="宋体" panose="02010600030101010101" pitchFamily="2" charset="-122"/>
            </a:endParaRPr>
          </a:p>
        </p:txBody>
      </p:sp>
      <p:sp>
        <p:nvSpPr>
          <p:cNvPr id="7" name="文本占位符 1"/>
          <p:cNvSpPr>
            <a:spLocks noGrp="1"/>
          </p:cNvSpPr>
          <p:nvPr>
            <p:ph type="body" sz="quarter" idx="10"/>
          </p:nvPr>
        </p:nvSpPr>
        <p:spPr>
          <a:xfrm>
            <a:off x="536575" y="177800"/>
            <a:ext cx="7506335" cy="592455"/>
          </a:xfrm>
        </p:spPr>
        <p:txBody>
          <a:bodyPr vert="horz" wrap="square" lIns="91440" tIns="45720" rIns="91440" bIns="45720" anchor="t" anchorCtr="0"/>
          <a:lstStyle/>
          <a:p>
            <a:pPr eaLnBrk="1" hangingPunct="1">
              <a:buClrTx/>
              <a:buSzTx/>
              <a:buFontTx/>
            </a:pPr>
            <a:r>
              <a:rPr lang="en-US" altLang="zh-CN" kern="12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Music Algorithm (ULA)</a:t>
            </a:r>
          </a:p>
        </p:txBody>
      </p:sp>
      <p:pic>
        <p:nvPicPr>
          <p:cNvPr id="3" name="图片 2">
            <a:extLst>
              <a:ext uri="{FF2B5EF4-FFF2-40B4-BE49-F238E27FC236}">
                <a16:creationId xmlns:a16="http://schemas.microsoft.com/office/drawing/2014/main" id="{165199CB-0533-4EA4-9AE5-DE45BECDA550}"/>
              </a:ext>
            </a:extLst>
          </p:cNvPr>
          <p:cNvPicPr>
            <a:picLocks noChangeAspect="1"/>
          </p:cNvPicPr>
          <p:nvPr/>
        </p:nvPicPr>
        <p:blipFill>
          <a:blip r:embed="rId2"/>
          <a:stretch>
            <a:fillRect/>
          </a:stretch>
        </p:blipFill>
        <p:spPr>
          <a:xfrm>
            <a:off x="767408" y="980728"/>
            <a:ext cx="10006740" cy="5065258"/>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灯片编号占位符 1"/>
          <p:cNvSpPr>
            <a:spLocks noGrp="1"/>
          </p:cNvSpPr>
          <p:nvPr>
            <p:ph type="sldNum" sz="quarter" idx="4"/>
          </p:nvPr>
        </p:nvSpPr>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zh-CN" altLang="en-US" sz="1400" dirty="0">
                <a:latin typeface="Arial" panose="020B0604020202020204" pitchFamily="34" charset="0"/>
                <a:ea typeface="宋体" panose="02010600030101010101" pitchFamily="2" charset="-122"/>
              </a:rPr>
              <a:t>19</a:t>
            </a:fld>
            <a:endParaRPr lang="zh-CN" altLang="en-US" sz="1400" dirty="0">
              <a:latin typeface="Arial" panose="020B0604020202020204" pitchFamily="34" charset="0"/>
              <a:ea typeface="宋体" panose="02010600030101010101" pitchFamily="2" charset="-122"/>
            </a:endParaRPr>
          </a:p>
        </p:txBody>
      </p:sp>
      <p:sp>
        <p:nvSpPr>
          <p:cNvPr id="7" name="文本占位符 1"/>
          <p:cNvSpPr>
            <a:spLocks noGrp="1"/>
          </p:cNvSpPr>
          <p:nvPr>
            <p:ph type="body" sz="quarter" idx="10"/>
          </p:nvPr>
        </p:nvSpPr>
        <p:spPr>
          <a:xfrm>
            <a:off x="536575" y="177800"/>
            <a:ext cx="7506335" cy="592455"/>
          </a:xfrm>
        </p:spPr>
        <p:txBody>
          <a:bodyPr vert="horz" wrap="square" lIns="91440" tIns="45720" rIns="91440" bIns="45720" anchor="t" anchorCtr="0"/>
          <a:lstStyle/>
          <a:p>
            <a:pPr eaLnBrk="1" hangingPunct="1">
              <a:buClrTx/>
              <a:buSzTx/>
              <a:buFontTx/>
            </a:pPr>
            <a:r>
              <a:rPr lang="en-US" altLang="zh-CN" kern="12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Music Algorithm (ULA)</a:t>
            </a:r>
          </a:p>
        </p:txBody>
      </p:sp>
      <p:pic>
        <p:nvPicPr>
          <p:cNvPr id="4" name="图片 3">
            <a:extLst>
              <a:ext uri="{FF2B5EF4-FFF2-40B4-BE49-F238E27FC236}">
                <a16:creationId xmlns:a16="http://schemas.microsoft.com/office/drawing/2014/main" id="{A3239653-C959-4D5A-A099-169741D5B0C3}"/>
              </a:ext>
            </a:extLst>
          </p:cNvPr>
          <p:cNvPicPr>
            <a:picLocks noChangeAspect="1"/>
          </p:cNvPicPr>
          <p:nvPr/>
        </p:nvPicPr>
        <p:blipFill>
          <a:blip r:embed="rId2"/>
          <a:stretch>
            <a:fillRect/>
          </a:stretch>
        </p:blipFill>
        <p:spPr>
          <a:xfrm>
            <a:off x="1297666" y="1268760"/>
            <a:ext cx="9596667" cy="3312368"/>
          </a:xfrm>
          <a:prstGeom prst="rect">
            <a:avLst/>
          </a:prstGeom>
        </p:spPr>
      </p:pic>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2EE9BC0A-7E6C-4543-82BE-48D5CA490143}"/>
                  </a:ext>
                </a:extLst>
              </p:cNvPr>
              <p:cNvSpPr txBox="1"/>
              <p:nvPr/>
            </p:nvSpPr>
            <p:spPr>
              <a:xfrm>
                <a:off x="2901043" y="5301208"/>
                <a:ext cx="6389911" cy="1097480"/>
              </a:xfrm>
              <a:prstGeom prst="rect">
                <a:avLst/>
              </a:prstGeom>
              <a:noFill/>
            </p:spPr>
            <p:txBody>
              <a:bodyPr wrap="square">
                <a:spAutoFit/>
              </a:bodyPr>
              <a:lstStyle/>
              <a:p>
                <a:pPr>
                  <a:lnSpc>
                    <a:spcPct val="150000"/>
                  </a:lnSpc>
                </a:pPr>
                <a:r>
                  <a:rPr lang="en-US" altLang="zh-CN" dirty="0"/>
                  <a:t>For incident </a:t>
                </a:r>
                <a:r>
                  <a:rPr lang="en-US" altLang="zh-CN" dirty="0">
                    <a:solidFill>
                      <a:schemeClr val="tx1"/>
                    </a:solidFill>
                  </a:rPr>
                  <a:t>signal angle </a:t>
                </a:r>
                <a14:m>
                  <m:oMath xmlns:m="http://schemas.openxmlformats.org/officeDocument/2006/math">
                    <m:r>
                      <a:rPr lang="zh-CN" altLang="en-US" b="0" i="1">
                        <a:solidFill>
                          <a:schemeClr val="tx1"/>
                        </a:solidFill>
                        <a:latin typeface="Cambria Math" panose="02040503050406030204" pitchFamily="18" charset="0"/>
                      </a:rPr>
                      <m:t>𝜃</m:t>
                    </m:r>
                  </m:oMath>
                </a14:m>
                <a:r>
                  <a:rPr lang="en-US" altLang="zh-CN" dirty="0">
                    <a:solidFill>
                      <a:schemeClr val="tx1"/>
                    </a:solidFill>
                  </a:rPr>
                  <a:t>, </a:t>
                </a:r>
                <a14:m>
                  <m:oMath xmlns:m="http://schemas.openxmlformats.org/officeDocument/2006/math">
                    <m:sSub>
                      <m:sSubPr>
                        <m:ctrlPr>
                          <a:rPr lang="en-US" altLang="zh-CN" i="1">
                            <a:solidFill>
                              <a:schemeClr val="tx1"/>
                            </a:solidFill>
                            <a:latin typeface="Cambria Math" panose="02040503050406030204" pitchFamily="18" charset="0"/>
                          </a:rPr>
                        </m:ctrlPr>
                      </m:sSubPr>
                      <m:e>
                        <m:r>
                          <a:rPr lang="en-US" altLang="zh-CN" b="0" i="1">
                            <a:solidFill>
                              <a:schemeClr val="tx1"/>
                            </a:solidFill>
                            <a:latin typeface="Cambria Math" panose="02040503050406030204" pitchFamily="18" charset="0"/>
                          </a:rPr>
                          <m:t>𝑉</m:t>
                        </m:r>
                      </m:e>
                      <m:sub>
                        <m:r>
                          <a:rPr lang="en-US" altLang="zh-CN" b="0" i="1">
                            <a:solidFill>
                              <a:schemeClr val="tx1"/>
                            </a:solidFill>
                            <a:latin typeface="Cambria Math" panose="02040503050406030204" pitchFamily="18" charset="0"/>
                          </a:rPr>
                          <m:t>𝑛𝑜𝑖𝑠𝑒</m:t>
                        </m:r>
                      </m:sub>
                    </m:sSub>
                    <m:r>
                      <a:rPr lang="zh-CN" altLang="en-US" b="0" i="1">
                        <a:solidFill>
                          <a:schemeClr val="tx1"/>
                        </a:solidFill>
                        <a:latin typeface="Cambria Math" panose="02040503050406030204" pitchFamily="18" charset="0"/>
                      </a:rPr>
                      <m:t>𝑎</m:t>
                    </m:r>
                    <m:r>
                      <a:rPr lang="zh-CN" altLang="en-US" b="0" i="1">
                        <a:solidFill>
                          <a:schemeClr val="tx1"/>
                        </a:solidFill>
                        <a:latin typeface="Cambria Math" panose="02040503050406030204" pitchFamily="18" charset="0"/>
                      </a:rPr>
                      <m:t>(</m:t>
                    </m:r>
                    <m:r>
                      <a:rPr lang="zh-CN" altLang="en-US" b="0" i="1">
                        <a:solidFill>
                          <a:schemeClr val="tx1"/>
                        </a:solidFill>
                        <a:latin typeface="Cambria Math" panose="02040503050406030204" pitchFamily="18" charset="0"/>
                      </a:rPr>
                      <m:t>𝜃</m:t>
                    </m:r>
                    <m:r>
                      <a:rPr lang="zh-CN" altLang="en-US" b="0" i="1">
                        <a:solidFill>
                          <a:schemeClr val="tx1"/>
                        </a:solidFill>
                        <a:latin typeface="Cambria Math" panose="02040503050406030204" pitchFamily="18" charset="0"/>
                      </a:rPr>
                      <m:t>)</m:t>
                    </m:r>
                  </m:oMath>
                </a14:m>
                <a:r>
                  <a:rPr lang="en-US" altLang="zh-CN" dirty="0">
                    <a:solidFill>
                      <a:schemeClr val="tx1"/>
                    </a:solidFill>
                  </a:rPr>
                  <a:t> </a:t>
                </a:r>
                <a:r>
                  <a:rPr lang="en-US" altLang="zh-CN" dirty="0"/>
                  <a:t>could be very small</a:t>
                </a:r>
              </a:p>
              <a:p>
                <a:pPr>
                  <a:lnSpc>
                    <a:spcPct val="150000"/>
                  </a:lnSpc>
                </a:pPr>
                <a:r>
                  <a:rPr lang="en-US" altLang="zh-CN" dirty="0"/>
                  <a:t>Define  </a:t>
                </a:r>
                <a14:m>
                  <m:oMath xmlns:m="http://schemas.openxmlformats.org/officeDocument/2006/math">
                    <m:r>
                      <a:rPr lang="zh-CN" altLang="en-US" i="1" smtClean="0">
                        <a:solidFill>
                          <a:schemeClr val="tx1"/>
                        </a:solidFill>
                        <a:latin typeface="Cambria Math" panose="02040503050406030204" pitchFamily="18" charset="0"/>
                      </a:rPr>
                      <m:t>𝑃</m:t>
                    </m:r>
                    <m:r>
                      <a:rPr lang="zh-CN" altLang="en-US" i="1" smtClean="0">
                        <a:solidFill>
                          <a:schemeClr val="tx1"/>
                        </a:solidFill>
                        <a:latin typeface="Cambria Math" panose="02040503050406030204" pitchFamily="18" charset="0"/>
                      </a:rPr>
                      <m:t>(</m:t>
                    </m:r>
                    <m:r>
                      <a:rPr lang="zh-CN" altLang="en-US" i="1" smtClean="0">
                        <a:solidFill>
                          <a:schemeClr val="tx1"/>
                        </a:solidFill>
                        <a:latin typeface="Cambria Math" panose="02040503050406030204" pitchFamily="18" charset="0"/>
                      </a:rPr>
                      <m:t>𝜃</m:t>
                    </m:r>
                    <m:r>
                      <a:rPr lang="zh-CN" altLang="en-US" i="1" smtClean="0">
                        <a:solidFill>
                          <a:schemeClr val="tx1"/>
                        </a:solidFill>
                        <a:latin typeface="Cambria Math" panose="02040503050406030204" pitchFamily="18" charset="0"/>
                      </a:rPr>
                      <m:t>)=</m:t>
                    </m:r>
                    <m:f>
                      <m:fPr>
                        <m:ctrlPr>
                          <a:rPr lang="zh-CN" altLang="en-US" i="1">
                            <a:solidFill>
                              <a:schemeClr val="tx1"/>
                            </a:solidFill>
                            <a:latin typeface="Cambria Math" panose="02040503050406030204" pitchFamily="18" charset="0"/>
                          </a:rPr>
                        </m:ctrlPr>
                      </m:fPr>
                      <m:num>
                        <m:r>
                          <a:rPr lang="zh-CN" altLang="en-US" i="1">
                            <a:solidFill>
                              <a:schemeClr val="tx1"/>
                            </a:solidFill>
                            <a:latin typeface="Cambria Math" panose="02040503050406030204" pitchFamily="18" charset="0"/>
                          </a:rPr>
                          <m:t>1</m:t>
                        </m:r>
                      </m:num>
                      <m:den>
                        <m:sSup>
                          <m:sSupPr>
                            <m:ctrlPr>
                              <a:rPr lang="zh-CN" altLang="en-US" i="1">
                                <a:solidFill>
                                  <a:schemeClr val="tx1"/>
                                </a:solidFill>
                                <a:latin typeface="Cambria Math" panose="02040503050406030204" pitchFamily="18" charset="0"/>
                              </a:rPr>
                            </m:ctrlPr>
                          </m:sSupPr>
                          <m:e>
                            <m:d>
                              <m:dPr>
                                <m:begChr m:val="‖"/>
                                <m:endChr m:val="‖"/>
                                <m:ctrlPr>
                                  <a:rPr lang="zh-CN" altLang="en-US" i="1">
                                    <a:solidFill>
                                      <a:schemeClr val="tx1"/>
                                    </a:solidFill>
                                    <a:latin typeface="Cambria Math" panose="02040503050406030204" pitchFamily="18" charset="0"/>
                                  </a:rPr>
                                </m:ctrlPr>
                              </m:dPr>
                              <m:e>
                                <m:sSub>
                                  <m:sSubPr>
                                    <m:ctrlPr>
                                      <a:rPr lang="en-US" altLang="zh-CN" i="1">
                                        <a:solidFill>
                                          <a:schemeClr val="tx1"/>
                                        </a:solidFill>
                                        <a:latin typeface="Cambria Math" panose="02040503050406030204" pitchFamily="18" charset="0"/>
                                      </a:rPr>
                                    </m:ctrlPr>
                                  </m:sSubPr>
                                  <m:e>
                                    <m:r>
                                      <m:rPr>
                                        <m:sty m:val="p"/>
                                      </m:rPr>
                                      <a:rPr lang="en-US" altLang="zh-CN">
                                        <a:solidFill>
                                          <a:schemeClr val="tx1"/>
                                        </a:solidFill>
                                        <a:latin typeface="Cambria Math" panose="02040503050406030204" pitchFamily="18" charset="0"/>
                                      </a:rPr>
                                      <m:t>V</m:t>
                                    </m:r>
                                  </m:e>
                                  <m:sub>
                                    <m:r>
                                      <m:rPr>
                                        <m:sty m:val="p"/>
                                      </m:rPr>
                                      <a:rPr lang="en-US" altLang="zh-CN">
                                        <a:solidFill>
                                          <a:schemeClr val="tx1"/>
                                        </a:solidFill>
                                        <a:latin typeface="Cambria Math" panose="02040503050406030204" pitchFamily="18" charset="0"/>
                                      </a:rPr>
                                      <m:t>noise</m:t>
                                    </m:r>
                                  </m:sub>
                                </m:sSub>
                                <m:r>
                                  <a:rPr lang="zh-CN" altLang="en-US" i="1">
                                    <a:solidFill>
                                      <a:schemeClr val="tx1"/>
                                    </a:solidFill>
                                    <a:latin typeface="Cambria Math" panose="02040503050406030204" pitchFamily="18" charset="0"/>
                                  </a:rPr>
                                  <m:t>𝐚</m:t>
                                </m:r>
                                <m:r>
                                  <a:rPr lang="zh-CN" altLang="en-US" i="1">
                                    <a:solidFill>
                                      <a:schemeClr val="tx1"/>
                                    </a:solidFill>
                                    <a:latin typeface="Cambria Math" panose="02040503050406030204" pitchFamily="18" charset="0"/>
                                  </a:rPr>
                                  <m:t>(</m:t>
                                </m:r>
                                <m:r>
                                  <a:rPr lang="zh-CN" altLang="en-US" i="1">
                                    <a:solidFill>
                                      <a:schemeClr val="tx1"/>
                                    </a:solidFill>
                                    <a:latin typeface="Cambria Math" panose="02040503050406030204" pitchFamily="18" charset="0"/>
                                  </a:rPr>
                                  <m:t>𝜃</m:t>
                                </m:r>
                                <m:r>
                                  <a:rPr lang="zh-CN" altLang="en-US" i="1">
                                    <a:solidFill>
                                      <a:schemeClr val="tx1"/>
                                    </a:solidFill>
                                    <a:latin typeface="Cambria Math" panose="02040503050406030204" pitchFamily="18" charset="0"/>
                                  </a:rPr>
                                  <m:t>)</m:t>
                                </m:r>
                              </m:e>
                            </m:d>
                          </m:e>
                          <m:sup>
                            <m:r>
                              <a:rPr lang="zh-CN" altLang="en-US" i="1">
                                <a:solidFill>
                                  <a:schemeClr val="tx1"/>
                                </a:solidFill>
                                <a:latin typeface="Cambria Math" panose="02040503050406030204" pitchFamily="18" charset="0"/>
                              </a:rPr>
                              <m:t>2</m:t>
                            </m:r>
                          </m:sup>
                        </m:sSup>
                      </m:den>
                    </m:f>
                  </m:oMath>
                </a14:m>
                <a:r>
                  <a:rPr lang="en-US" altLang="zh-CN" sz="1800" dirty="0"/>
                  <a:t>, its peaks are the estimated DOA</a:t>
                </a:r>
              </a:p>
            </p:txBody>
          </p:sp>
        </mc:Choice>
        <mc:Fallback xmlns="">
          <p:sp>
            <p:nvSpPr>
              <p:cNvPr id="12" name="文本框 11">
                <a:extLst>
                  <a:ext uri="{FF2B5EF4-FFF2-40B4-BE49-F238E27FC236}">
                    <a16:creationId xmlns:a16="http://schemas.microsoft.com/office/drawing/2014/main" id="{2EE9BC0A-7E6C-4543-82BE-48D5CA490143}"/>
                  </a:ext>
                </a:extLst>
              </p:cNvPr>
              <p:cNvSpPr txBox="1">
                <a:spLocks noRot="1" noChangeAspect="1" noMove="1" noResize="1" noEditPoints="1" noAdjustHandles="1" noChangeArrowheads="1" noChangeShapeType="1" noTextEdit="1"/>
              </p:cNvSpPr>
              <p:nvPr/>
            </p:nvSpPr>
            <p:spPr>
              <a:xfrm>
                <a:off x="2901043" y="5301208"/>
                <a:ext cx="6389911" cy="1097480"/>
              </a:xfrm>
              <a:prstGeom prst="rect">
                <a:avLst/>
              </a:prstGeom>
              <a:blipFill>
                <a:blip r:embed="rId3"/>
                <a:stretch>
                  <a:fillRect l="-859" b="-222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9967082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文本占位符 2"/>
          <p:cNvSpPr>
            <a:spLocks noGrp="1"/>
          </p:cNvSpPr>
          <p:nvPr>
            <p:ph type="body" sz="quarter" idx="10"/>
          </p:nvPr>
        </p:nvSpPr>
        <p:spPr>
          <a:xfrm>
            <a:off x="608013" y="177800"/>
            <a:ext cx="6548437" cy="592138"/>
          </a:xfrm>
        </p:spPr>
        <p:txBody>
          <a:bodyPr vert="horz" wrap="square" lIns="91440" tIns="45720" rIns="91440" bIns="45720" anchor="t" anchorCtr="0"/>
          <a:lstStyle/>
          <a:p>
            <a:pPr eaLnBrk="1" hangingPunct="1">
              <a:buClrTx/>
              <a:buSzTx/>
              <a:buFontTx/>
            </a:pPr>
            <a:r>
              <a:rPr lang="en-US" altLang="zh-CN" sz="3600" kern="1200" dirty="0">
                <a:solidFill>
                  <a:srgbClr val="C00000"/>
                </a:solidFill>
                <a:latin typeface="Times New Roman" panose="02020603050405020304" pitchFamily="18" charset="0"/>
                <a:ea typeface="+mn-ea"/>
                <a:cs typeface="+mn-cs"/>
              </a:rPr>
              <a:t>Outline</a:t>
            </a:r>
          </a:p>
        </p:txBody>
      </p:sp>
      <p:sp>
        <p:nvSpPr>
          <p:cNvPr id="9" name="文本框 21"/>
          <p:cNvSpPr txBox="1"/>
          <p:nvPr/>
        </p:nvSpPr>
        <p:spPr>
          <a:xfrm>
            <a:off x="1199515" y="1369695"/>
            <a:ext cx="5076825" cy="499110"/>
          </a:xfrm>
          <a:prstGeom prst="rect">
            <a:avLst/>
          </a:prstGeom>
          <a:noFill/>
          <a:ln w="9525">
            <a:noFill/>
          </a:ln>
        </p:spPr>
        <p:txBody>
          <a:bodyPr lIns="68580" tIns="34290" rIns="68580" bIns="34290" anchor="t" anchorCtr="0">
            <a:spAutoFit/>
          </a:bodyPr>
          <a:lstStyle/>
          <a:p>
            <a:r>
              <a:rPr lang="en-US" altLang="zh-CN" sz="2800" b="1" dirty="0">
                <a:solidFill>
                  <a:srgbClr val="404040"/>
                </a:solidFill>
                <a:latin typeface="Times New Roman" panose="02020603050405020304" pitchFamily="18" charset="0"/>
                <a:ea typeface="微软雅黑" panose="020B0503020204020204" pitchFamily="34" charset="-122"/>
              </a:rPr>
              <a:t>1. Task</a:t>
            </a:r>
            <a:endParaRPr lang="zh-CN" altLang="en-US" sz="2800" b="1" dirty="0">
              <a:solidFill>
                <a:srgbClr val="404040"/>
              </a:solidFill>
              <a:latin typeface="Times New Roman" panose="02020603050405020304" pitchFamily="18" charset="0"/>
              <a:ea typeface="微软雅黑" panose="020B0503020204020204" pitchFamily="34" charset="-122"/>
            </a:endParaRPr>
          </a:p>
        </p:txBody>
      </p:sp>
      <p:sp>
        <p:nvSpPr>
          <p:cNvPr id="3" name="文本框 21"/>
          <p:cNvSpPr txBox="1"/>
          <p:nvPr/>
        </p:nvSpPr>
        <p:spPr>
          <a:xfrm>
            <a:off x="1199515" y="2132330"/>
            <a:ext cx="5881370" cy="499110"/>
          </a:xfrm>
          <a:prstGeom prst="rect">
            <a:avLst/>
          </a:prstGeom>
          <a:noFill/>
          <a:ln w="9525">
            <a:noFill/>
          </a:ln>
        </p:spPr>
        <p:txBody>
          <a:bodyPr wrap="square" lIns="68580" tIns="34290" rIns="68580" bIns="34290" anchor="t" anchorCtr="0">
            <a:spAutoFit/>
          </a:bodyPr>
          <a:lstStyle/>
          <a:p>
            <a:r>
              <a:rPr lang="en-US" altLang="zh-CN" sz="2800" b="1" dirty="0">
                <a:solidFill>
                  <a:srgbClr val="404040"/>
                </a:solidFill>
                <a:latin typeface="Times New Roman" panose="02020603050405020304" pitchFamily="18" charset="0"/>
                <a:ea typeface="微软雅黑" panose="020B0503020204020204" pitchFamily="34" charset="-122"/>
              </a:rPr>
              <a:t>2. </a:t>
            </a:r>
            <a:r>
              <a:rPr lang="en-US" altLang="zh-CN" sz="2800" b="1" dirty="0">
                <a:solidFill>
                  <a:srgbClr val="404040"/>
                </a:solidFill>
                <a:latin typeface="Times New Roman" panose="02020603050405020304" pitchFamily="18" charset="0"/>
                <a:ea typeface="微软雅黑" panose="020B0503020204020204" pitchFamily="34" charset="-122"/>
                <a:sym typeface="+mn-ea"/>
              </a:rPr>
              <a:t>KerberosSDR</a:t>
            </a:r>
            <a:r>
              <a:rPr lang="en-US" altLang="zh-CN" sz="2800" b="1" dirty="0">
                <a:solidFill>
                  <a:srgbClr val="404040"/>
                </a:solidFill>
                <a:latin typeface="Times New Roman" panose="02020603050405020304" pitchFamily="18" charset="0"/>
                <a:ea typeface="微软雅黑" panose="020B0503020204020204" pitchFamily="34" charset="-122"/>
              </a:rPr>
              <a:t> Realization</a:t>
            </a:r>
          </a:p>
        </p:txBody>
      </p:sp>
      <p:sp>
        <p:nvSpPr>
          <p:cNvPr id="4" name="文本框 21"/>
          <p:cNvSpPr txBox="1"/>
          <p:nvPr/>
        </p:nvSpPr>
        <p:spPr>
          <a:xfrm>
            <a:off x="1199515" y="2871788"/>
            <a:ext cx="3984625" cy="499110"/>
          </a:xfrm>
          <a:prstGeom prst="rect">
            <a:avLst/>
          </a:prstGeom>
          <a:noFill/>
          <a:ln w="9525">
            <a:noFill/>
          </a:ln>
        </p:spPr>
        <p:txBody>
          <a:bodyPr lIns="68580" tIns="34290" rIns="68580" bIns="34290" anchor="t" anchorCtr="0">
            <a:spAutoFit/>
          </a:bodyPr>
          <a:lstStyle/>
          <a:p>
            <a:r>
              <a:rPr lang="en-US" altLang="zh-CN" sz="2800" b="1" dirty="0">
                <a:solidFill>
                  <a:srgbClr val="404040"/>
                </a:solidFill>
                <a:latin typeface="Times New Roman" panose="02020603050405020304" pitchFamily="18" charset="0"/>
                <a:ea typeface="微软雅黑" panose="020B0503020204020204" pitchFamily="34" charset="-122"/>
              </a:rPr>
              <a:t>3. </a:t>
            </a:r>
            <a:r>
              <a:rPr lang="en-US" altLang="zh-CN" sz="2800" b="1" dirty="0">
                <a:solidFill>
                  <a:srgbClr val="404040"/>
                </a:solidFill>
                <a:latin typeface="Times New Roman" panose="02020603050405020304" pitchFamily="18" charset="0"/>
                <a:ea typeface="微软雅黑" panose="020B0503020204020204" pitchFamily="34" charset="-122"/>
                <a:sym typeface="+mn-ea"/>
              </a:rPr>
              <a:t>Pynq Realization</a:t>
            </a:r>
            <a:endParaRPr lang="en-US" altLang="zh-CN" sz="2800" b="1" dirty="0">
              <a:solidFill>
                <a:srgbClr val="404040"/>
              </a:solidFill>
              <a:latin typeface="Times New Roman" panose="02020603050405020304" pitchFamily="18" charset="0"/>
              <a:ea typeface="微软雅黑" panose="020B0503020204020204" pitchFamily="34" charset="-122"/>
            </a:endParaRPr>
          </a:p>
        </p:txBody>
      </p:sp>
      <p:sp>
        <p:nvSpPr>
          <p:cNvPr id="5" name="文本框 21"/>
          <p:cNvSpPr txBox="1"/>
          <p:nvPr/>
        </p:nvSpPr>
        <p:spPr>
          <a:xfrm>
            <a:off x="1199515" y="3602355"/>
            <a:ext cx="3631565" cy="499110"/>
          </a:xfrm>
          <a:prstGeom prst="rect">
            <a:avLst/>
          </a:prstGeom>
          <a:noFill/>
          <a:ln w="9525">
            <a:noFill/>
          </a:ln>
        </p:spPr>
        <p:txBody>
          <a:bodyPr wrap="square" lIns="68580" tIns="34290" rIns="68580" bIns="34290" anchor="t" anchorCtr="0">
            <a:spAutoFit/>
          </a:bodyPr>
          <a:lstStyle/>
          <a:p>
            <a:r>
              <a:rPr lang="en-US" altLang="zh-CN" sz="2800" b="1" dirty="0">
                <a:solidFill>
                  <a:srgbClr val="404040"/>
                </a:solidFill>
                <a:latin typeface="Times New Roman" panose="02020603050405020304" pitchFamily="18" charset="0"/>
                <a:ea typeface="微软雅黑" panose="020B0503020204020204" pitchFamily="34" charset="-122"/>
              </a:rPr>
              <a:t>4. Music Algorithm</a:t>
            </a:r>
          </a:p>
        </p:txBody>
      </p:sp>
      <p:sp>
        <p:nvSpPr>
          <p:cNvPr id="19463" name="灯片编号占位符 6"/>
          <p:cNvSpPr>
            <a:spLocks noGrp="1"/>
          </p:cNvSpPr>
          <p:nvPr>
            <p:ph type="sldNum" sz="quarter" idx="4"/>
          </p:nvPr>
        </p:nvSpPr>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zh-CN" altLang="en-US" sz="1400" dirty="0">
                <a:latin typeface="Arial" panose="020B0604020202020204" pitchFamily="34" charset="0"/>
                <a:ea typeface="宋体" panose="02010600030101010101" pitchFamily="2" charset="-122"/>
              </a:rPr>
              <a:t>2</a:t>
            </a:fld>
            <a:endParaRPr lang="zh-CN" altLang="en-US" sz="1400" dirty="0">
              <a:latin typeface="Arial" panose="020B0604020202020204" pitchFamily="34" charset="0"/>
              <a:ea typeface="宋体" panose="02010600030101010101" pitchFamily="2" charset="-122"/>
            </a:endParaRPr>
          </a:p>
        </p:txBody>
      </p:sp>
      <p:sp>
        <p:nvSpPr>
          <p:cNvPr id="6" name="文本框 21"/>
          <p:cNvSpPr txBox="1"/>
          <p:nvPr/>
        </p:nvSpPr>
        <p:spPr>
          <a:xfrm>
            <a:off x="1199515" y="4374515"/>
            <a:ext cx="3631565" cy="499110"/>
          </a:xfrm>
          <a:prstGeom prst="rect">
            <a:avLst/>
          </a:prstGeom>
          <a:noFill/>
          <a:ln w="9525">
            <a:noFill/>
          </a:ln>
        </p:spPr>
        <p:txBody>
          <a:bodyPr wrap="square" lIns="68580" tIns="34290" rIns="68580" bIns="34290" anchor="t" anchorCtr="0">
            <a:spAutoFit/>
          </a:bodyPr>
          <a:lstStyle/>
          <a:p>
            <a:r>
              <a:rPr lang="en-US" altLang="zh-CN" sz="2800" b="1" dirty="0">
                <a:solidFill>
                  <a:srgbClr val="404040"/>
                </a:solidFill>
                <a:latin typeface="Times New Roman" panose="02020603050405020304" pitchFamily="18" charset="0"/>
                <a:ea typeface="微软雅黑" panose="020B0503020204020204" pitchFamily="34" charset="-122"/>
              </a:rPr>
              <a:t>5. Conclusion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3" grpId="0"/>
      <p:bldP spid="4" grpId="0"/>
      <p:bldP spid="5" grpId="0"/>
      <p:bldP spid="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灯片编号占位符 1"/>
          <p:cNvSpPr>
            <a:spLocks noGrp="1"/>
          </p:cNvSpPr>
          <p:nvPr>
            <p:ph type="sldNum" sz="quarter" idx="4"/>
          </p:nvPr>
        </p:nvSpPr>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zh-CN" altLang="en-US" sz="1400" dirty="0">
                <a:latin typeface="Arial" panose="020B0604020202020204" pitchFamily="34" charset="0"/>
                <a:ea typeface="宋体" panose="02010600030101010101" pitchFamily="2" charset="-122"/>
              </a:rPr>
              <a:t>20</a:t>
            </a:fld>
            <a:endParaRPr lang="zh-CN" altLang="en-US" sz="1400" dirty="0">
              <a:latin typeface="Arial" panose="020B0604020202020204" pitchFamily="34" charset="0"/>
              <a:ea typeface="宋体" panose="02010600030101010101" pitchFamily="2" charset="-122"/>
            </a:endParaRPr>
          </a:p>
        </p:txBody>
      </p:sp>
      <p:sp>
        <p:nvSpPr>
          <p:cNvPr id="7" name="文本占位符 1"/>
          <p:cNvSpPr>
            <a:spLocks noGrp="1"/>
          </p:cNvSpPr>
          <p:nvPr>
            <p:ph type="body" sz="quarter" idx="10"/>
          </p:nvPr>
        </p:nvSpPr>
        <p:spPr>
          <a:xfrm>
            <a:off x="536575" y="177800"/>
            <a:ext cx="7506335" cy="592455"/>
          </a:xfrm>
        </p:spPr>
        <p:txBody>
          <a:bodyPr vert="horz" wrap="square" lIns="91440" tIns="45720" rIns="91440" bIns="45720" anchor="t" anchorCtr="0"/>
          <a:lstStyle/>
          <a:p>
            <a:pPr eaLnBrk="1" hangingPunct="1">
              <a:buClrTx/>
              <a:buSzTx/>
              <a:buFontTx/>
            </a:pPr>
            <a:r>
              <a:rPr lang="en-US" altLang="zh-CN" kern="12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Music Algorithm (ULA)</a:t>
            </a:r>
          </a:p>
        </p:txBody>
      </p:sp>
      <p:pic>
        <p:nvPicPr>
          <p:cNvPr id="2" name="图片 1" descr="未命名文件(4)"/>
          <p:cNvPicPr>
            <a:picLocks noChangeAspect="1"/>
          </p:cNvPicPr>
          <p:nvPr/>
        </p:nvPicPr>
        <p:blipFill>
          <a:blip r:embed="rId2"/>
          <a:stretch>
            <a:fillRect/>
          </a:stretch>
        </p:blipFill>
        <p:spPr>
          <a:xfrm>
            <a:off x="1991995" y="980440"/>
            <a:ext cx="8143875" cy="5417185"/>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灯片编号占位符 1"/>
          <p:cNvSpPr>
            <a:spLocks noGrp="1"/>
          </p:cNvSpPr>
          <p:nvPr>
            <p:ph type="sldNum" sz="quarter" idx="4"/>
          </p:nvPr>
        </p:nvSpPr>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zh-CN" altLang="en-US" sz="1400" dirty="0">
                <a:solidFill>
                  <a:schemeClr val="tx1"/>
                </a:solidFill>
                <a:latin typeface="Arial" panose="020B0604020202020204" pitchFamily="34" charset="0"/>
                <a:ea typeface="宋体" panose="02010600030101010101" pitchFamily="2" charset="-122"/>
              </a:rPr>
              <a:t>21</a:t>
            </a:fld>
            <a:endParaRPr lang="zh-CN" altLang="en-US" sz="1400" dirty="0">
              <a:solidFill>
                <a:schemeClr val="tx1"/>
              </a:solidFill>
              <a:latin typeface="Arial" panose="020B0604020202020204" pitchFamily="34" charset="0"/>
              <a:ea typeface="宋体" panose="02010600030101010101" pitchFamily="2" charset="-122"/>
            </a:endParaRPr>
          </a:p>
        </p:txBody>
      </p:sp>
      <p:sp>
        <p:nvSpPr>
          <p:cNvPr id="7" name="文本占位符 1"/>
          <p:cNvSpPr>
            <a:spLocks noGrp="1"/>
          </p:cNvSpPr>
          <p:nvPr>
            <p:ph type="body" sz="quarter" idx="10"/>
          </p:nvPr>
        </p:nvSpPr>
        <p:spPr>
          <a:xfrm>
            <a:off x="536575" y="177800"/>
            <a:ext cx="7506335" cy="592455"/>
          </a:xfrm>
        </p:spPr>
        <p:txBody>
          <a:bodyPr vert="horz" wrap="square" lIns="91440" tIns="45720" rIns="91440" bIns="45720" anchor="t" anchorCtr="0"/>
          <a:lstStyle/>
          <a:p>
            <a:pPr eaLnBrk="1" hangingPunct="1">
              <a:buClrTx/>
              <a:buSzTx/>
              <a:buFontTx/>
            </a:pPr>
            <a:r>
              <a:rPr lang="en-US" altLang="zh-CN" kern="12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Music Algorithm</a:t>
            </a:r>
          </a:p>
        </p:txBody>
      </p:sp>
      <p:pic>
        <p:nvPicPr>
          <p:cNvPr id="127" name="图片 126"/>
          <p:cNvPicPr>
            <a:picLocks noChangeAspect="1"/>
          </p:cNvPicPr>
          <p:nvPr/>
        </p:nvPicPr>
        <p:blipFill>
          <a:blip r:embed="rId2"/>
          <a:stretch>
            <a:fillRect/>
          </a:stretch>
        </p:blipFill>
        <p:spPr>
          <a:xfrm>
            <a:off x="2673985" y="980440"/>
            <a:ext cx="6844665" cy="5133340"/>
          </a:xfrm>
          <a:prstGeom prst="rect">
            <a:avLst/>
          </a:prstGeom>
          <a:noFill/>
          <a:ln w="9525">
            <a:noFill/>
          </a:ln>
        </p:spPr>
      </p:pic>
      <p:sp>
        <p:nvSpPr>
          <p:cNvPr id="2" name="文本框 1"/>
          <p:cNvSpPr txBox="1"/>
          <p:nvPr/>
        </p:nvSpPr>
        <p:spPr>
          <a:xfrm>
            <a:off x="4512059" y="6253162"/>
            <a:ext cx="3167881" cy="460375"/>
          </a:xfrm>
          <a:prstGeom prst="rect">
            <a:avLst/>
          </a:prstGeom>
          <a:noFill/>
          <a:ln w="9525">
            <a:noFill/>
          </a:ln>
        </p:spPr>
        <p:txBody>
          <a:bodyPr wrap="square">
            <a:spAutoFit/>
          </a:bodyPr>
          <a:lstStyle/>
          <a:p>
            <a:r>
              <a:rPr lang="en-US" altLang="zh-CN" sz="2400" dirty="0">
                <a:solidFill>
                  <a:schemeClr val="tx1"/>
                </a:solidFill>
              </a:rPr>
              <a:t>Fig. 14. PYNQ on PC</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灯片编号占位符 1"/>
          <p:cNvSpPr>
            <a:spLocks noGrp="1"/>
          </p:cNvSpPr>
          <p:nvPr>
            <p:ph type="sldNum" sz="quarter" idx="4"/>
          </p:nvPr>
        </p:nvSpPr>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zh-CN" altLang="en-US" sz="1400" dirty="0">
                <a:latin typeface="Arial" panose="020B0604020202020204" pitchFamily="34" charset="0"/>
                <a:ea typeface="宋体" panose="02010600030101010101" pitchFamily="2" charset="-122"/>
              </a:rPr>
              <a:t>22</a:t>
            </a:fld>
            <a:endParaRPr lang="zh-CN" altLang="en-US" sz="1400" dirty="0">
              <a:latin typeface="Arial" panose="020B0604020202020204" pitchFamily="34" charset="0"/>
              <a:ea typeface="宋体" panose="02010600030101010101" pitchFamily="2" charset="-122"/>
            </a:endParaRPr>
          </a:p>
        </p:txBody>
      </p:sp>
      <p:sp>
        <p:nvSpPr>
          <p:cNvPr id="7" name="文本占位符 1"/>
          <p:cNvSpPr>
            <a:spLocks noGrp="1"/>
          </p:cNvSpPr>
          <p:nvPr>
            <p:ph type="body" sz="quarter" idx="10"/>
          </p:nvPr>
        </p:nvSpPr>
        <p:spPr>
          <a:xfrm>
            <a:off x="536575" y="177800"/>
            <a:ext cx="7506335" cy="592455"/>
          </a:xfrm>
        </p:spPr>
        <p:txBody>
          <a:bodyPr vert="horz" wrap="square" lIns="91440" tIns="45720" rIns="91440" bIns="45720" anchor="t" anchorCtr="0"/>
          <a:lstStyle/>
          <a:p>
            <a:pPr eaLnBrk="1" hangingPunct="1">
              <a:buClrTx/>
              <a:buSzTx/>
              <a:buFontTx/>
            </a:pPr>
            <a:r>
              <a:rPr lang="en-US" altLang="zh-CN" kern="12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Music Algorithm</a:t>
            </a:r>
          </a:p>
        </p:txBody>
      </p:sp>
      <p:pic>
        <p:nvPicPr>
          <p:cNvPr id="128" name="图片 127"/>
          <p:cNvPicPr/>
          <p:nvPr/>
        </p:nvPicPr>
        <p:blipFill>
          <a:blip r:embed="rId2"/>
          <a:stretch>
            <a:fillRect/>
          </a:stretch>
        </p:blipFill>
        <p:spPr>
          <a:xfrm>
            <a:off x="642938" y="1340485"/>
            <a:ext cx="10906125" cy="2590800"/>
          </a:xfrm>
          <a:prstGeom prst="rect">
            <a:avLst/>
          </a:prstGeom>
          <a:noFill/>
          <a:ln w="9525">
            <a:noFill/>
          </a:ln>
        </p:spPr>
      </p:pic>
      <p:sp>
        <p:nvSpPr>
          <p:cNvPr id="3" name="文本框 2"/>
          <p:cNvSpPr txBox="1"/>
          <p:nvPr/>
        </p:nvSpPr>
        <p:spPr>
          <a:xfrm>
            <a:off x="3375025" y="4148455"/>
            <a:ext cx="5441950" cy="460375"/>
          </a:xfrm>
          <a:prstGeom prst="rect">
            <a:avLst/>
          </a:prstGeom>
          <a:noFill/>
          <a:ln w="9525">
            <a:noFill/>
          </a:ln>
        </p:spPr>
        <p:txBody>
          <a:bodyPr wrap="square">
            <a:spAutoFit/>
          </a:bodyPr>
          <a:lstStyle/>
          <a:p>
            <a:r>
              <a:rPr lang="en-US" altLang="zh-CN" sz="2400"/>
              <a:t>Fig. 15. Realization of Music Algorithm</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灯片编号占位符 1"/>
          <p:cNvSpPr>
            <a:spLocks noGrp="1"/>
          </p:cNvSpPr>
          <p:nvPr>
            <p:ph type="sldNum" sz="quarter" idx="4"/>
          </p:nvPr>
        </p:nvSpPr>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zh-CN" altLang="en-US" sz="1400" dirty="0">
                <a:latin typeface="Arial" panose="020B0604020202020204" pitchFamily="34" charset="0"/>
                <a:ea typeface="宋体" panose="02010600030101010101" pitchFamily="2" charset="-122"/>
              </a:rPr>
              <a:t>23</a:t>
            </a:fld>
            <a:endParaRPr lang="zh-CN" altLang="en-US" sz="1400" dirty="0">
              <a:latin typeface="Arial" panose="020B0604020202020204" pitchFamily="34" charset="0"/>
              <a:ea typeface="宋体" panose="02010600030101010101" pitchFamily="2" charset="-122"/>
            </a:endParaRPr>
          </a:p>
        </p:txBody>
      </p:sp>
      <p:sp>
        <p:nvSpPr>
          <p:cNvPr id="7" name="文本占位符 1"/>
          <p:cNvSpPr>
            <a:spLocks noGrp="1"/>
          </p:cNvSpPr>
          <p:nvPr>
            <p:ph type="body" sz="quarter" idx="10"/>
          </p:nvPr>
        </p:nvSpPr>
        <p:spPr>
          <a:xfrm>
            <a:off x="536575" y="177800"/>
            <a:ext cx="7506335" cy="592455"/>
          </a:xfrm>
        </p:spPr>
        <p:txBody>
          <a:bodyPr vert="horz" wrap="square" lIns="91440" tIns="45720" rIns="91440" bIns="45720" anchor="t" anchorCtr="0"/>
          <a:lstStyle/>
          <a:p>
            <a:pPr eaLnBrk="1" hangingPunct="1">
              <a:buClrTx/>
              <a:buSzTx/>
              <a:buFontTx/>
            </a:pPr>
            <a:r>
              <a:rPr lang="en-US" altLang="zh-CN" kern="12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Result</a:t>
            </a:r>
          </a:p>
        </p:txBody>
      </p:sp>
      <p:sp>
        <p:nvSpPr>
          <p:cNvPr id="3" name="文本框 2"/>
          <p:cNvSpPr txBox="1"/>
          <p:nvPr/>
        </p:nvSpPr>
        <p:spPr>
          <a:xfrm>
            <a:off x="4151630" y="5841365"/>
            <a:ext cx="3869690" cy="460375"/>
          </a:xfrm>
          <a:prstGeom prst="rect">
            <a:avLst/>
          </a:prstGeom>
          <a:noFill/>
          <a:ln w="9525">
            <a:noFill/>
          </a:ln>
        </p:spPr>
        <p:txBody>
          <a:bodyPr wrap="square">
            <a:spAutoFit/>
          </a:bodyPr>
          <a:lstStyle/>
          <a:p>
            <a:r>
              <a:rPr lang="en-US" altLang="zh-CN" sz="2400"/>
              <a:t>Fig. 18. Result (60 degree)</a:t>
            </a:r>
            <a:endParaRPr lang="en-US" altLang="zh-CN" sz="2400" baseline="30000"/>
          </a:p>
        </p:txBody>
      </p:sp>
      <p:pic>
        <p:nvPicPr>
          <p:cNvPr id="104" name="图片 103"/>
          <p:cNvPicPr>
            <a:picLocks noChangeAspect="1"/>
          </p:cNvPicPr>
          <p:nvPr/>
        </p:nvPicPr>
        <p:blipFill>
          <a:blip r:embed="rId2"/>
          <a:stretch>
            <a:fillRect/>
          </a:stretch>
        </p:blipFill>
        <p:spPr>
          <a:xfrm>
            <a:off x="3359785" y="2132648"/>
            <a:ext cx="5528820" cy="3600000"/>
          </a:xfrm>
          <a:prstGeom prst="rect">
            <a:avLst/>
          </a:prstGeom>
          <a:noFill/>
          <a:ln w="9525">
            <a:noFill/>
          </a:ln>
        </p:spPr>
      </p:pic>
      <p:pic>
        <p:nvPicPr>
          <p:cNvPr id="4" name="图片 3">
            <a:extLst>
              <a:ext uri="{FF2B5EF4-FFF2-40B4-BE49-F238E27FC236}">
                <a16:creationId xmlns:a16="http://schemas.microsoft.com/office/drawing/2014/main" id="{9E56394B-A539-47D1-B7E8-85556450CF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66532" y="916240"/>
            <a:ext cx="8315325" cy="116205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灯片编号占位符 1"/>
          <p:cNvSpPr>
            <a:spLocks noGrp="1"/>
          </p:cNvSpPr>
          <p:nvPr>
            <p:ph type="sldNum" sz="quarter" idx="4"/>
          </p:nvPr>
        </p:nvSpPr>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zh-CN" altLang="en-US" sz="1400" dirty="0">
                <a:latin typeface="Arial" panose="020B0604020202020204" pitchFamily="34" charset="0"/>
                <a:ea typeface="宋体" panose="02010600030101010101" pitchFamily="2" charset="-122"/>
              </a:rPr>
              <a:t>24</a:t>
            </a:fld>
            <a:endParaRPr lang="zh-CN" altLang="en-US" sz="1400" dirty="0">
              <a:latin typeface="Arial" panose="020B0604020202020204" pitchFamily="34" charset="0"/>
              <a:ea typeface="宋体" panose="02010600030101010101" pitchFamily="2" charset="-122"/>
            </a:endParaRPr>
          </a:p>
        </p:txBody>
      </p:sp>
      <p:sp>
        <p:nvSpPr>
          <p:cNvPr id="7" name="文本占位符 1"/>
          <p:cNvSpPr>
            <a:spLocks noGrp="1"/>
          </p:cNvSpPr>
          <p:nvPr>
            <p:ph type="body" sz="quarter" idx="10"/>
          </p:nvPr>
        </p:nvSpPr>
        <p:spPr>
          <a:xfrm>
            <a:off x="536575" y="177800"/>
            <a:ext cx="7506335" cy="592455"/>
          </a:xfrm>
        </p:spPr>
        <p:txBody>
          <a:bodyPr vert="horz" wrap="square" lIns="91440" tIns="45720" rIns="91440" bIns="45720" anchor="t" anchorCtr="0"/>
          <a:lstStyle/>
          <a:p>
            <a:pPr eaLnBrk="1" hangingPunct="1">
              <a:buClrTx/>
              <a:buSzTx/>
              <a:buFontTx/>
            </a:pPr>
            <a:r>
              <a:rPr lang="en-US" altLang="zh-CN" kern="12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Need to Continue...</a:t>
            </a:r>
          </a:p>
        </p:txBody>
      </p:sp>
      <p:pic>
        <p:nvPicPr>
          <p:cNvPr id="105" name="图片 104"/>
          <p:cNvPicPr/>
          <p:nvPr/>
        </p:nvPicPr>
        <p:blipFill>
          <a:blip r:embed="rId2"/>
          <a:stretch>
            <a:fillRect/>
          </a:stretch>
        </p:blipFill>
        <p:spPr>
          <a:xfrm>
            <a:off x="263208" y="1052513"/>
            <a:ext cx="6353175" cy="4543425"/>
          </a:xfrm>
          <a:prstGeom prst="rect">
            <a:avLst/>
          </a:prstGeom>
          <a:noFill/>
          <a:ln w="9525">
            <a:noFill/>
          </a:ln>
        </p:spPr>
      </p:pic>
      <p:sp>
        <p:nvSpPr>
          <p:cNvPr id="3" name="文本框 2"/>
          <p:cNvSpPr txBox="1"/>
          <p:nvPr/>
        </p:nvSpPr>
        <p:spPr>
          <a:xfrm>
            <a:off x="1757680" y="5589270"/>
            <a:ext cx="3364230" cy="460375"/>
          </a:xfrm>
          <a:prstGeom prst="rect">
            <a:avLst/>
          </a:prstGeom>
          <a:noFill/>
          <a:ln w="9525">
            <a:noFill/>
          </a:ln>
        </p:spPr>
        <p:txBody>
          <a:bodyPr wrap="square">
            <a:spAutoFit/>
          </a:bodyPr>
          <a:lstStyle/>
          <a:p>
            <a:r>
              <a:rPr lang="en-US" altLang="zh-CN" sz="2400"/>
              <a:t>Fig. 19. Figure of UCA</a:t>
            </a:r>
            <a:endParaRPr lang="en-US" altLang="zh-CN" sz="2400" baseline="30000"/>
          </a:p>
        </p:txBody>
      </p:sp>
      <p:pic>
        <p:nvPicPr>
          <p:cNvPr id="106" name="图片 105"/>
          <p:cNvPicPr/>
          <p:nvPr/>
        </p:nvPicPr>
        <p:blipFill>
          <a:blip r:embed="rId3"/>
          <a:srcRect l="9464" r="17802" b="3582"/>
          <a:stretch>
            <a:fillRect/>
          </a:stretch>
        </p:blipFill>
        <p:spPr>
          <a:xfrm>
            <a:off x="6888480" y="1334770"/>
            <a:ext cx="4392295" cy="4187825"/>
          </a:xfrm>
          <a:prstGeom prst="rect">
            <a:avLst/>
          </a:prstGeom>
          <a:noFill/>
          <a:ln w="9525">
            <a:noFill/>
          </a:ln>
        </p:spPr>
      </p:pic>
      <p:sp>
        <p:nvSpPr>
          <p:cNvPr id="4" name="文本框 3"/>
          <p:cNvSpPr txBox="1"/>
          <p:nvPr/>
        </p:nvSpPr>
        <p:spPr>
          <a:xfrm>
            <a:off x="7031990" y="5581650"/>
            <a:ext cx="4158615" cy="460375"/>
          </a:xfrm>
          <a:prstGeom prst="rect">
            <a:avLst/>
          </a:prstGeom>
          <a:noFill/>
          <a:ln w="9525">
            <a:noFill/>
          </a:ln>
        </p:spPr>
        <p:txBody>
          <a:bodyPr wrap="square">
            <a:spAutoFit/>
          </a:bodyPr>
          <a:lstStyle/>
          <a:p>
            <a:r>
              <a:rPr lang="en-US" altLang="zh-CN" sz="2400"/>
              <a:t>Fig. 20. UCA scanning vector</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灯片编号占位符 1"/>
          <p:cNvSpPr>
            <a:spLocks noGrp="1"/>
          </p:cNvSpPr>
          <p:nvPr>
            <p:ph type="sldNum" sz="quarter" idx="4"/>
          </p:nvPr>
        </p:nvSpPr>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zh-CN" altLang="en-US" sz="1400" dirty="0">
                <a:latin typeface="Arial" panose="020B0604020202020204" pitchFamily="34" charset="0"/>
                <a:ea typeface="宋体" panose="02010600030101010101" pitchFamily="2" charset="-122"/>
              </a:rPr>
              <a:t>25</a:t>
            </a:fld>
            <a:endParaRPr lang="zh-CN" altLang="en-US" sz="1400" dirty="0">
              <a:latin typeface="Arial" panose="020B0604020202020204" pitchFamily="34" charset="0"/>
              <a:ea typeface="宋体" panose="02010600030101010101" pitchFamily="2" charset="-122"/>
            </a:endParaRPr>
          </a:p>
        </p:txBody>
      </p:sp>
      <p:sp>
        <p:nvSpPr>
          <p:cNvPr id="7" name="文本占位符 1"/>
          <p:cNvSpPr>
            <a:spLocks noGrp="1"/>
          </p:cNvSpPr>
          <p:nvPr>
            <p:ph type="body" sz="quarter" idx="10"/>
          </p:nvPr>
        </p:nvSpPr>
        <p:spPr>
          <a:xfrm>
            <a:off x="536575" y="177800"/>
            <a:ext cx="7506335" cy="592455"/>
          </a:xfrm>
        </p:spPr>
        <p:txBody>
          <a:bodyPr vert="horz" wrap="square" lIns="91440" tIns="45720" rIns="91440" bIns="45720" anchor="t" anchorCtr="0"/>
          <a:lstStyle/>
          <a:p>
            <a:pPr eaLnBrk="1" hangingPunct="1">
              <a:buClrTx/>
              <a:buSzTx/>
              <a:buFontTx/>
            </a:pPr>
            <a:r>
              <a:rPr lang="en-US" altLang="zh-CN" kern="12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Need to Continue...</a:t>
            </a:r>
          </a:p>
        </p:txBody>
      </p:sp>
      <p:sp>
        <p:nvSpPr>
          <p:cNvPr id="3" name="文本框 2"/>
          <p:cNvSpPr txBox="1"/>
          <p:nvPr/>
        </p:nvSpPr>
        <p:spPr>
          <a:xfrm>
            <a:off x="4058285" y="5806440"/>
            <a:ext cx="3955415" cy="460375"/>
          </a:xfrm>
          <a:prstGeom prst="rect">
            <a:avLst/>
          </a:prstGeom>
          <a:noFill/>
          <a:ln w="9525">
            <a:noFill/>
          </a:ln>
        </p:spPr>
        <p:txBody>
          <a:bodyPr wrap="square">
            <a:spAutoFit/>
          </a:bodyPr>
          <a:lstStyle/>
          <a:p>
            <a:r>
              <a:rPr lang="en-US" altLang="zh-CN" sz="2400"/>
              <a:t>Fig. 19. Realization of UCA</a:t>
            </a:r>
            <a:endParaRPr lang="en-US" altLang="zh-CN" sz="2400" baseline="30000"/>
          </a:p>
        </p:txBody>
      </p:sp>
      <p:pic>
        <p:nvPicPr>
          <p:cNvPr id="107" name="图片 106"/>
          <p:cNvPicPr/>
          <p:nvPr/>
        </p:nvPicPr>
        <p:blipFill>
          <a:blip r:embed="rId2"/>
          <a:srcRect t="2140" r="979"/>
          <a:stretch>
            <a:fillRect/>
          </a:stretch>
        </p:blipFill>
        <p:spPr>
          <a:xfrm>
            <a:off x="-635" y="3646170"/>
            <a:ext cx="12072620" cy="2061845"/>
          </a:xfrm>
          <a:prstGeom prst="rect">
            <a:avLst/>
          </a:prstGeom>
          <a:noFill/>
          <a:ln w="9525">
            <a:noFill/>
          </a:ln>
        </p:spPr>
      </p:pic>
      <p:pic>
        <p:nvPicPr>
          <p:cNvPr id="6" name="图片 5" descr="未命名文件(3)"/>
          <p:cNvPicPr>
            <a:picLocks noChangeAspect="1"/>
          </p:cNvPicPr>
          <p:nvPr/>
        </p:nvPicPr>
        <p:blipFill>
          <a:blip r:embed="rId3"/>
          <a:stretch>
            <a:fillRect/>
          </a:stretch>
        </p:blipFill>
        <p:spPr>
          <a:xfrm>
            <a:off x="2148205" y="1089660"/>
            <a:ext cx="7895590" cy="252222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灯片编号占位符 1"/>
          <p:cNvSpPr>
            <a:spLocks noGrp="1"/>
          </p:cNvSpPr>
          <p:nvPr>
            <p:ph type="sldNum" sz="quarter" idx="4"/>
          </p:nvPr>
        </p:nvSpPr>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zh-CN" altLang="en-US" sz="1400" dirty="0">
                <a:latin typeface="Arial" panose="020B0604020202020204" pitchFamily="34" charset="0"/>
                <a:ea typeface="宋体" panose="02010600030101010101" pitchFamily="2" charset="-122"/>
              </a:rPr>
              <a:t>26</a:t>
            </a:fld>
            <a:endParaRPr lang="zh-CN" altLang="en-US" sz="1400" dirty="0">
              <a:latin typeface="Arial" panose="020B0604020202020204" pitchFamily="34" charset="0"/>
              <a:ea typeface="宋体" panose="02010600030101010101" pitchFamily="2" charset="-122"/>
            </a:endParaRPr>
          </a:p>
        </p:txBody>
      </p:sp>
      <p:sp>
        <p:nvSpPr>
          <p:cNvPr id="7" name="文本占位符 1"/>
          <p:cNvSpPr>
            <a:spLocks noGrp="1"/>
          </p:cNvSpPr>
          <p:nvPr>
            <p:ph type="body" sz="quarter" idx="10"/>
          </p:nvPr>
        </p:nvSpPr>
        <p:spPr>
          <a:xfrm>
            <a:off x="536575" y="177800"/>
            <a:ext cx="7506335" cy="592455"/>
          </a:xfrm>
        </p:spPr>
        <p:txBody>
          <a:bodyPr vert="horz" wrap="square" lIns="91440" tIns="45720" rIns="91440" bIns="45720" anchor="t" anchorCtr="0"/>
          <a:lstStyle/>
          <a:p>
            <a:pPr eaLnBrk="1" hangingPunct="1">
              <a:buClrTx/>
              <a:buSzTx/>
              <a:buFontTx/>
            </a:pPr>
            <a:r>
              <a:rPr lang="en-US" altLang="zh-CN" kern="12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Conclusion</a:t>
            </a:r>
          </a:p>
        </p:txBody>
      </p:sp>
      <p:sp>
        <p:nvSpPr>
          <p:cNvPr id="2" name="文本框 1"/>
          <p:cNvSpPr txBox="1"/>
          <p:nvPr/>
        </p:nvSpPr>
        <p:spPr>
          <a:xfrm>
            <a:off x="536575" y="1484630"/>
            <a:ext cx="10779125" cy="2676525"/>
          </a:xfrm>
          <a:prstGeom prst="rect">
            <a:avLst/>
          </a:prstGeom>
          <a:noFill/>
        </p:spPr>
        <p:txBody>
          <a:bodyPr wrap="square" rtlCol="0" anchor="t">
            <a:spAutoFit/>
          </a:bodyPr>
          <a:lstStyle/>
          <a:p>
            <a:pPr algn="just"/>
            <a:r>
              <a:rPr lang="en-US" altLang="zh-CN" sz="2400" dirty="0"/>
              <a:t>      </a:t>
            </a:r>
            <a:r>
              <a:rPr lang="zh-CN" altLang="en-US" sz="2400" dirty="0"/>
              <a:t>The essence of the MUSIC algorithm is to divide the received data into two orthogonal subspaces through the mathematical decomposition of the array received data: one is the signal subspace consistent with the array manifold of the signal source, and the other is the signal subspace. Intersecting noise subspaces. The subspace decomposition method is to use the orthogonal characteristics of the two subspaces to construct a "needle-shaped" spatial spectrum peak, thereby greatly improving the resolution of the algorithm.</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9153" name="组合 3"/>
          <p:cNvGrpSpPr/>
          <p:nvPr/>
        </p:nvGrpSpPr>
        <p:grpSpPr>
          <a:xfrm>
            <a:off x="120650" y="46038"/>
            <a:ext cx="4489450" cy="719137"/>
            <a:chOff x="7528165" y="138514"/>
            <a:chExt cx="4490284" cy="719522"/>
          </a:xfrm>
        </p:grpSpPr>
        <p:pic>
          <p:nvPicPr>
            <p:cNvPr id="49154" name="图片 4"/>
            <p:cNvPicPr>
              <a:picLocks noChangeAspect="1"/>
            </p:cNvPicPr>
            <p:nvPr/>
          </p:nvPicPr>
          <p:blipFill>
            <a:blip r:embed="rId2"/>
            <a:srcRect l="23875" t="38333" r="23495" b="38889"/>
            <a:stretch>
              <a:fillRect/>
            </a:stretch>
          </p:blipFill>
          <p:spPr>
            <a:xfrm>
              <a:off x="7528165" y="138514"/>
              <a:ext cx="2352675" cy="719522"/>
            </a:xfrm>
            <a:prstGeom prst="rect">
              <a:avLst/>
            </a:prstGeom>
            <a:noFill/>
            <a:ln w="9525">
              <a:noFill/>
            </a:ln>
          </p:spPr>
        </p:pic>
        <p:pic>
          <p:nvPicPr>
            <p:cNvPr id="49155" name="Picture 2" descr="é¦é¡µ"/>
            <p:cNvPicPr>
              <a:picLocks noChangeAspect="1"/>
            </p:cNvPicPr>
            <p:nvPr/>
          </p:nvPicPr>
          <p:blipFill>
            <a:blip r:embed="rId3"/>
            <a:srcRect l="26923"/>
            <a:stretch>
              <a:fillRect/>
            </a:stretch>
          </p:blipFill>
          <p:spPr>
            <a:xfrm>
              <a:off x="9977171" y="245974"/>
              <a:ext cx="2041278" cy="570236"/>
            </a:xfrm>
            <a:prstGeom prst="rect">
              <a:avLst/>
            </a:prstGeom>
            <a:noFill/>
            <a:ln w="9525">
              <a:noFill/>
            </a:ln>
          </p:spPr>
        </p:pic>
        <p:cxnSp>
          <p:nvCxnSpPr>
            <p:cNvPr id="7" name="直接连接符 6"/>
            <p:cNvCxnSpPr/>
            <p:nvPr/>
          </p:nvCxnSpPr>
          <p:spPr>
            <a:xfrm>
              <a:off x="9943202" y="171869"/>
              <a:ext cx="0" cy="644870"/>
            </a:xfrm>
            <a:prstGeom prst="line">
              <a:avLst/>
            </a:prstGeom>
            <a:ln w="12700">
              <a:solidFill>
                <a:schemeClr val="bg2">
                  <a:lumMod val="25000"/>
                  <a:alpha val="50000"/>
                </a:schemeClr>
              </a:solidFill>
            </a:ln>
          </p:spPr>
          <p:style>
            <a:lnRef idx="1">
              <a:schemeClr val="accent1"/>
            </a:lnRef>
            <a:fillRef idx="0">
              <a:schemeClr val="accent1"/>
            </a:fillRef>
            <a:effectRef idx="0">
              <a:schemeClr val="accent1"/>
            </a:effectRef>
            <a:fontRef idx="minor">
              <a:schemeClr val="tx1"/>
            </a:fontRef>
          </p:style>
        </p:cxnSp>
      </p:grpSp>
      <p:pic>
        <p:nvPicPr>
          <p:cNvPr id="49157" name="图片 10"/>
          <p:cNvPicPr>
            <a:picLocks noChangeAspect="1"/>
          </p:cNvPicPr>
          <p:nvPr/>
        </p:nvPicPr>
        <p:blipFill>
          <a:blip r:embed="rId4"/>
          <a:srcRect t="5968" b="5257"/>
          <a:stretch>
            <a:fillRect/>
          </a:stretch>
        </p:blipFill>
        <p:spPr>
          <a:xfrm>
            <a:off x="0" y="765175"/>
            <a:ext cx="12192000" cy="5768975"/>
          </a:xfrm>
          <a:prstGeom prst="rect">
            <a:avLst/>
          </a:prstGeom>
          <a:noFill/>
          <a:ln w="9525">
            <a:noFill/>
          </a:ln>
        </p:spPr>
      </p:pic>
      <p:grpSp>
        <p:nvGrpSpPr>
          <p:cNvPr id="49158" name="组合 11"/>
          <p:cNvGrpSpPr/>
          <p:nvPr/>
        </p:nvGrpSpPr>
        <p:grpSpPr>
          <a:xfrm>
            <a:off x="0" y="2541588"/>
            <a:ext cx="12192000" cy="1871662"/>
            <a:chOff x="-2" y="2817727"/>
            <a:chExt cx="12192001" cy="1630434"/>
          </a:xfrm>
        </p:grpSpPr>
        <p:sp>
          <p:nvSpPr>
            <p:cNvPr id="13" name="矩形 12"/>
            <p:cNvSpPr/>
            <p:nvPr/>
          </p:nvSpPr>
          <p:spPr>
            <a:xfrm>
              <a:off x="-2" y="2817727"/>
              <a:ext cx="12192001" cy="1630434"/>
            </a:xfrm>
            <a:prstGeom prst="rect">
              <a:avLst/>
            </a:prstGeom>
            <a:solidFill>
              <a:srgbClr val="298AA8">
                <a:alpha val="75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schemeClr val="lt1"/>
                </a:solidFill>
                <a:effectLst/>
                <a:uLnTx/>
                <a:uFillTx/>
                <a:latin typeface="华文细黑" panose="02010600040101010101" pitchFamily="2" charset="-122"/>
                <a:ea typeface="华文细黑" panose="02010600040101010101" pitchFamily="2" charset="-122"/>
                <a:cs typeface="+mn-cs"/>
              </a:endParaRPr>
            </a:p>
          </p:txBody>
        </p:sp>
        <p:sp>
          <p:nvSpPr>
            <p:cNvPr id="49160" name="TextBox 1"/>
            <p:cNvSpPr txBox="1"/>
            <p:nvPr/>
          </p:nvSpPr>
          <p:spPr>
            <a:xfrm>
              <a:off x="2527913" y="3013053"/>
              <a:ext cx="7136169" cy="1239780"/>
            </a:xfrm>
            <a:prstGeom prst="rect">
              <a:avLst/>
            </a:prstGeom>
            <a:noFill/>
            <a:ln w="9525">
              <a:noFill/>
            </a:ln>
          </p:spPr>
          <p:txBody>
            <a:bodyPr lIns="68580" tIns="34290" rIns="68580" bIns="34290" anchor="t" anchorCtr="0">
              <a:spAutoFit/>
            </a:bodyPr>
            <a:lstStyle/>
            <a:p>
              <a:pPr algn="ctr"/>
              <a:r>
                <a:rPr lang="en-US" altLang="zh-CN" sz="8800" b="1" dirty="0">
                  <a:solidFill>
                    <a:schemeClr val="bg1"/>
                  </a:solidFill>
                  <a:latin typeface="微软雅黑" panose="020B0503020204020204" pitchFamily="34" charset="-122"/>
                  <a:ea typeface="微软雅黑" panose="020B0503020204020204" pitchFamily="34" charset="-122"/>
                </a:rPr>
                <a:t>Thank You</a:t>
              </a:r>
              <a:r>
                <a:rPr lang="zh-CN" altLang="en-US" sz="8800" b="1" dirty="0">
                  <a:solidFill>
                    <a:schemeClr val="bg1"/>
                  </a:solidFill>
                  <a:latin typeface="微软雅黑" panose="020B0503020204020204" pitchFamily="34" charset="-122"/>
                  <a:ea typeface="微软雅黑" panose="020B0503020204020204" pitchFamily="34" charset="-122"/>
                </a:rPr>
                <a:t>！</a:t>
              </a:r>
            </a:p>
          </p:txBody>
        </p:sp>
      </p:grpSp>
      <p:sp>
        <p:nvSpPr>
          <p:cNvPr id="49161" name="灯片编号占位符 1"/>
          <p:cNvSpPr>
            <a:spLocks noGrp="1"/>
          </p:cNvSpPr>
          <p:nvPr>
            <p:ph type="sldNum" sz="quarter" idx="4"/>
          </p:nvPr>
        </p:nvSpPr>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zh-CN" altLang="en-US" sz="1400" dirty="0">
                <a:latin typeface="Arial" panose="020B0604020202020204" pitchFamily="34" charset="0"/>
                <a:ea typeface="宋体" panose="02010600030101010101" pitchFamily="2" charset="-122"/>
              </a:rPr>
              <a:t>27</a:t>
            </a:fld>
            <a:endParaRPr lang="zh-CN" altLang="en-US" sz="1400" dirty="0">
              <a:latin typeface="Arial" panose="020B0604020202020204" pitchFamily="34" charset="0"/>
              <a:ea typeface="宋体" panose="02010600030101010101" pitchFamily="2" charset="-122"/>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文本占位符 1"/>
          <p:cNvSpPr>
            <a:spLocks noGrp="1"/>
          </p:cNvSpPr>
          <p:nvPr>
            <p:ph type="body" sz="quarter" idx="10"/>
          </p:nvPr>
        </p:nvSpPr>
        <p:spPr>
          <a:xfrm>
            <a:off x="608013" y="177800"/>
            <a:ext cx="6548437" cy="592138"/>
          </a:xfrm>
        </p:spPr>
        <p:txBody>
          <a:bodyPr vert="horz" wrap="square" lIns="91440" tIns="45720" rIns="91440" bIns="45720" anchor="t" anchorCtr="0"/>
          <a:lstStyle/>
          <a:p>
            <a:pPr eaLnBrk="1" hangingPunct="1">
              <a:buClrTx/>
              <a:buSzTx/>
              <a:buFontTx/>
            </a:pPr>
            <a:r>
              <a:rPr lang="en-US" altLang="zh-CN" kern="1200" dirty="0">
                <a:solidFill>
                  <a:srgbClr val="C00000"/>
                </a:solidFill>
                <a:latin typeface="+mn-lt"/>
                <a:ea typeface="+mn-ea"/>
                <a:cs typeface="+mn-cs"/>
              </a:rPr>
              <a:t>Task</a:t>
            </a:r>
          </a:p>
        </p:txBody>
      </p:sp>
      <p:sp>
        <p:nvSpPr>
          <p:cNvPr id="20482" name="灯片编号占位符 1"/>
          <p:cNvSpPr>
            <a:spLocks noGrp="1"/>
          </p:cNvSpPr>
          <p:nvPr>
            <p:ph type="sldNum" sz="quarter" idx="4"/>
          </p:nvPr>
        </p:nvSpPr>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zh-CN" altLang="en-US" sz="1400" dirty="0">
                <a:latin typeface="Arial" panose="020B0604020202020204" pitchFamily="34" charset="0"/>
                <a:ea typeface="宋体" panose="02010600030101010101" pitchFamily="2" charset="-122"/>
              </a:rPr>
              <a:t>3</a:t>
            </a:fld>
            <a:endParaRPr lang="zh-CN" altLang="en-US" sz="1400" dirty="0">
              <a:latin typeface="Arial" panose="020B0604020202020204" pitchFamily="34" charset="0"/>
              <a:ea typeface="宋体" panose="02010600030101010101" pitchFamily="2" charset="-122"/>
            </a:endParaRPr>
          </a:p>
        </p:txBody>
      </p:sp>
      <p:sp>
        <p:nvSpPr>
          <p:cNvPr id="2" name="文本框 1"/>
          <p:cNvSpPr txBox="1"/>
          <p:nvPr/>
        </p:nvSpPr>
        <p:spPr>
          <a:xfrm>
            <a:off x="623570" y="1700530"/>
            <a:ext cx="10974070" cy="3539430"/>
          </a:xfrm>
          <a:prstGeom prst="rect">
            <a:avLst/>
          </a:prstGeom>
          <a:noFill/>
        </p:spPr>
        <p:txBody>
          <a:bodyPr wrap="square" rtlCol="0" anchor="t">
            <a:spAutoFit/>
          </a:bodyPr>
          <a:lstStyle/>
          <a:p>
            <a:pPr marL="514350" indent="-514350" algn="l"/>
            <a:r>
              <a:rPr lang="en-US" altLang="zh-CN" sz="2800" dirty="0">
                <a:solidFill>
                  <a:schemeClr val="tx1"/>
                </a:solidFill>
                <a:sym typeface="+mn-ea"/>
              </a:rPr>
              <a:t>           Use PYNQ platform and KerberosSDR to realize a DOA estimation system. The key point is on the realization of the MUSIC algorithm on PYNQ.</a:t>
            </a:r>
            <a:endParaRPr lang="en-US" altLang="zh-CN" sz="2800" dirty="0">
              <a:sym typeface="+mn-ea"/>
            </a:endParaRPr>
          </a:p>
          <a:p>
            <a:pPr marL="514350" indent="-514350" algn="l"/>
            <a:r>
              <a:rPr lang="en-US" altLang="zh-CN" sz="2800" dirty="0">
                <a:solidFill>
                  <a:schemeClr val="tx1"/>
                </a:solidFill>
                <a:sym typeface="+mn-ea"/>
              </a:rPr>
              <a:t>	</a:t>
            </a:r>
          </a:p>
          <a:p>
            <a:pPr marL="514350" indent="-514350" algn="l"/>
            <a:r>
              <a:rPr lang="en-US" altLang="zh-CN" sz="2800" dirty="0">
                <a:sym typeface="+mn-ea"/>
              </a:rPr>
              <a:t>	Group division:</a:t>
            </a:r>
          </a:p>
          <a:p>
            <a:pPr marL="514350" indent="-514350" algn="l"/>
            <a:r>
              <a:rPr lang="en-US" altLang="zh-CN" sz="2800" dirty="0">
                <a:sym typeface="+mn-ea"/>
              </a:rPr>
              <a:t>		</a:t>
            </a:r>
            <a:r>
              <a:rPr lang="en-US" altLang="zh-CN" sz="2800" dirty="0" err="1">
                <a:sym typeface="+mn-ea"/>
              </a:rPr>
              <a:t>KerberosSDR</a:t>
            </a:r>
            <a:r>
              <a:rPr lang="en-US" altLang="zh-CN" sz="2800" dirty="0">
                <a:sym typeface="+mn-ea"/>
              </a:rPr>
              <a:t>:     11813106 </a:t>
            </a:r>
            <a:r>
              <a:rPr lang="zh-CN" altLang="en-US" sz="2800" dirty="0">
                <a:sym typeface="+mn-ea"/>
              </a:rPr>
              <a:t>张镇涛</a:t>
            </a:r>
            <a:endParaRPr lang="en-US" altLang="zh-CN" sz="2800" dirty="0">
              <a:sym typeface="+mn-ea"/>
            </a:endParaRPr>
          </a:p>
          <a:p>
            <a:pPr marL="514350" indent="-514350" algn="l"/>
            <a:r>
              <a:rPr lang="en-US" altLang="zh-CN" sz="2800" dirty="0">
                <a:sym typeface="+mn-ea"/>
              </a:rPr>
              <a:t>		PYNQ:                 11712514 </a:t>
            </a:r>
            <a:r>
              <a:rPr lang="zh-CN" altLang="en-US" sz="2800" dirty="0">
                <a:sym typeface="+mn-ea"/>
              </a:rPr>
              <a:t>邱逸鹏</a:t>
            </a:r>
            <a:endParaRPr lang="en-US" altLang="zh-CN" sz="2800" dirty="0">
              <a:sym typeface="+mn-ea"/>
            </a:endParaRPr>
          </a:p>
          <a:p>
            <a:pPr marL="514350" indent="-514350" algn="l"/>
            <a:r>
              <a:rPr lang="en-US" altLang="zh-CN" sz="2800" dirty="0">
                <a:sym typeface="+mn-ea"/>
              </a:rPr>
              <a:t>		MUSIC algorithm: </a:t>
            </a:r>
            <a:r>
              <a:rPr lang="zh-CN" altLang="en-US" sz="2800" dirty="0">
                <a:sym typeface="+mn-ea"/>
              </a:rPr>
              <a:t>张镇涛</a:t>
            </a:r>
            <a:r>
              <a:rPr lang="en-US" altLang="zh-CN" sz="2800" dirty="0">
                <a:sym typeface="+mn-ea"/>
              </a:rPr>
              <a:t>+</a:t>
            </a:r>
            <a:r>
              <a:rPr lang="zh-CN" altLang="en-US" sz="2800" dirty="0">
                <a:sym typeface="+mn-ea"/>
              </a:rPr>
              <a:t>邱逸鹏</a:t>
            </a:r>
            <a:endParaRPr lang="en-US" altLang="zh-CN" sz="2800" dirty="0">
              <a:solidFill>
                <a:schemeClr val="tx1"/>
              </a:solidFill>
              <a:sym typeface="+mn-ea"/>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文本占位符 1"/>
          <p:cNvSpPr>
            <a:spLocks noGrp="1"/>
          </p:cNvSpPr>
          <p:nvPr>
            <p:ph type="body" sz="quarter" idx="10"/>
          </p:nvPr>
        </p:nvSpPr>
        <p:spPr>
          <a:xfrm>
            <a:off x="608013" y="177800"/>
            <a:ext cx="6548437" cy="592138"/>
          </a:xfrm>
        </p:spPr>
        <p:txBody>
          <a:bodyPr vert="horz" wrap="square" lIns="91440" tIns="45720" rIns="91440" bIns="45720" anchor="t" anchorCtr="0"/>
          <a:lstStyle/>
          <a:p>
            <a:pPr eaLnBrk="1" hangingPunct="1">
              <a:buClrTx/>
              <a:buSzTx/>
              <a:buFontTx/>
            </a:pPr>
            <a:r>
              <a:rPr lang="en-US" altLang="zh-CN" dirty="0">
                <a:solidFill>
                  <a:srgbClr val="404040"/>
                </a:solidFill>
                <a:latin typeface="Times New Roman" panose="02020603050405020304" pitchFamily="18" charset="0"/>
                <a:ea typeface="微软雅黑" panose="020B0503020204020204" pitchFamily="34" charset="-122"/>
                <a:sym typeface="+mn-ea"/>
              </a:rPr>
              <a:t>KerberosSDR Realization</a:t>
            </a:r>
            <a:endParaRPr lang="en-US" altLang="zh-CN" kern="1200" dirty="0">
              <a:solidFill>
                <a:srgbClr val="C00000"/>
              </a:solidFill>
              <a:latin typeface="Times New Roman" panose="02020603050405020304" pitchFamily="18" charset="0"/>
              <a:ea typeface="微软雅黑" panose="020B0503020204020204" pitchFamily="34" charset="-122"/>
              <a:cs typeface="+mn-cs"/>
              <a:sym typeface="+mn-ea"/>
            </a:endParaRPr>
          </a:p>
        </p:txBody>
      </p:sp>
      <p:sp>
        <p:nvSpPr>
          <p:cNvPr id="20482" name="灯片编号占位符 1"/>
          <p:cNvSpPr>
            <a:spLocks noGrp="1"/>
          </p:cNvSpPr>
          <p:nvPr>
            <p:ph type="sldNum" sz="quarter" idx="4"/>
          </p:nvPr>
        </p:nvSpPr>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zh-CN" altLang="en-US" sz="1400" dirty="0">
                <a:latin typeface="Arial" panose="020B0604020202020204" pitchFamily="34" charset="0"/>
                <a:ea typeface="宋体" panose="02010600030101010101" pitchFamily="2" charset="-122"/>
              </a:rPr>
              <a:t>4</a:t>
            </a:fld>
            <a:endParaRPr lang="zh-CN" altLang="en-US" sz="1400" dirty="0">
              <a:latin typeface="Arial" panose="020B0604020202020204" pitchFamily="34" charset="0"/>
              <a:ea typeface="宋体" panose="02010600030101010101" pitchFamily="2" charset="-122"/>
            </a:endParaRPr>
          </a:p>
        </p:txBody>
      </p:sp>
      <p:pic>
        <p:nvPicPr>
          <p:cNvPr id="100" name="图片 99"/>
          <p:cNvPicPr/>
          <p:nvPr/>
        </p:nvPicPr>
        <p:blipFill>
          <a:blip r:embed="rId2"/>
          <a:stretch>
            <a:fillRect/>
          </a:stretch>
        </p:blipFill>
        <p:spPr>
          <a:xfrm>
            <a:off x="1577340" y="1196340"/>
            <a:ext cx="9037320" cy="4290060"/>
          </a:xfrm>
          <a:prstGeom prst="rect">
            <a:avLst/>
          </a:prstGeom>
          <a:noFill/>
          <a:ln w="9525">
            <a:noFill/>
          </a:ln>
        </p:spPr>
      </p:pic>
      <p:sp>
        <p:nvSpPr>
          <p:cNvPr id="3" name="文本框 2"/>
          <p:cNvSpPr txBox="1"/>
          <p:nvPr/>
        </p:nvSpPr>
        <p:spPr>
          <a:xfrm>
            <a:off x="3554095" y="5588635"/>
            <a:ext cx="5083810" cy="460375"/>
          </a:xfrm>
          <a:prstGeom prst="rect">
            <a:avLst/>
          </a:prstGeom>
          <a:noFill/>
        </p:spPr>
        <p:txBody>
          <a:bodyPr wrap="square" rtlCol="0" anchor="t">
            <a:spAutoFit/>
          </a:bodyPr>
          <a:lstStyle/>
          <a:p>
            <a:r>
              <a:rPr lang="en-US" altLang="zh-CN" sz="2400"/>
              <a:t>Fig. 1. </a:t>
            </a:r>
            <a:r>
              <a:rPr lang="zh-CN" altLang="en-US" sz="2400"/>
              <a:t>KerberosSDR Labelled Ports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文本占位符 1"/>
          <p:cNvSpPr>
            <a:spLocks noGrp="1"/>
          </p:cNvSpPr>
          <p:nvPr>
            <p:ph type="body" sz="quarter" idx="10"/>
          </p:nvPr>
        </p:nvSpPr>
        <p:spPr>
          <a:xfrm>
            <a:off x="608013" y="177800"/>
            <a:ext cx="6548437" cy="592138"/>
          </a:xfrm>
        </p:spPr>
        <p:txBody>
          <a:bodyPr vert="horz" wrap="square" lIns="91440" tIns="45720" rIns="91440" bIns="45720" anchor="t" anchorCtr="0"/>
          <a:lstStyle/>
          <a:p>
            <a:pPr eaLnBrk="1" hangingPunct="1">
              <a:buClrTx/>
              <a:buSzTx/>
              <a:buFontTx/>
            </a:pPr>
            <a:r>
              <a:rPr lang="en-US" altLang="zh-CN" dirty="0">
                <a:solidFill>
                  <a:srgbClr val="404040"/>
                </a:solidFill>
                <a:latin typeface="Times New Roman" panose="02020603050405020304" pitchFamily="18" charset="0"/>
                <a:ea typeface="微软雅黑" panose="020B0503020204020204" pitchFamily="34" charset="-122"/>
                <a:sym typeface="+mn-ea"/>
              </a:rPr>
              <a:t>KerberosSDR Realization</a:t>
            </a:r>
            <a:endParaRPr lang="en-US" altLang="zh-CN" kern="1200" dirty="0">
              <a:solidFill>
                <a:srgbClr val="C00000"/>
              </a:solidFill>
              <a:latin typeface="Times New Roman" panose="02020603050405020304" pitchFamily="18" charset="0"/>
              <a:ea typeface="微软雅黑" panose="020B0503020204020204" pitchFamily="34" charset="-122"/>
              <a:cs typeface="+mn-cs"/>
              <a:sym typeface="+mn-ea"/>
            </a:endParaRPr>
          </a:p>
        </p:txBody>
      </p:sp>
      <p:sp>
        <p:nvSpPr>
          <p:cNvPr id="20482" name="灯片编号占位符 1"/>
          <p:cNvSpPr>
            <a:spLocks noGrp="1"/>
          </p:cNvSpPr>
          <p:nvPr>
            <p:ph type="sldNum" sz="quarter" idx="4"/>
          </p:nvPr>
        </p:nvSpPr>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zh-CN" altLang="en-US" sz="1400" dirty="0">
                <a:latin typeface="Arial" panose="020B0604020202020204" pitchFamily="34" charset="0"/>
                <a:ea typeface="宋体" panose="02010600030101010101" pitchFamily="2" charset="-122"/>
              </a:rPr>
              <a:t>5</a:t>
            </a:fld>
            <a:endParaRPr lang="zh-CN" altLang="en-US" sz="1400" dirty="0">
              <a:latin typeface="Arial" panose="020B0604020202020204" pitchFamily="34" charset="0"/>
              <a:ea typeface="宋体" panose="02010600030101010101" pitchFamily="2" charset="-122"/>
            </a:endParaRPr>
          </a:p>
        </p:txBody>
      </p:sp>
      <p:sp>
        <p:nvSpPr>
          <p:cNvPr id="3" name="文本框 2"/>
          <p:cNvSpPr txBox="1"/>
          <p:nvPr/>
        </p:nvSpPr>
        <p:spPr>
          <a:xfrm>
            <a:off x="1862455" y="6087745"/>
            <a:ext cx="8467090" cy="460375"/>
          </a:xfrm>
          <a:prstGeom prst="rect">
            <a:avLst/>
          </a:prstGeom>
          <a:noFill/>
        </p:spPr>
        <p:txBody>
          <a:bodyPr wrap="square" rtlCol="0" anchor="t">
            <a:spAutoFit/>
          </a:bodyPr>
          <a:lstStyle/>
          <a:p>
            <a:r>
              <a:rPr lang="en-US" altLang="zh-CN" sz="2400"/>
              <a:t>Fig. 2. </a:t>
            </a:r>
            <a:r>
              <a:rPr lang="zh-CN" altLang="en-US" sz="2400"/>
              <a:t>The installed driver software and its code storage files</a:t>
            </a:r>
          </a:p>
        </p:txBody>
      </p:sp>
      <p:pic>
        <p:nvPicPr>
          <p:cNvPr id="101" name="图片 100"/>
          <p:cNvPicPr/>
          <p:nvPr/>
        </p:nvPicPr>
        <p:blipFill>
          <a:blip r:embed="rId2"/>
          <a:stretch>
            <a:fillRect/>
          </a:stretch>
        </p:blipFill>
        <p:spPr>
          <a:xfrm>
            <a:off x="1025525" y="890905"/>
            <a:ext cx="10140315" cy="5076190"/>
          </a:xfrm>
          <a:prstGeom prst="rect">
            <a:avLst/>
          </a:prstGeom>
          <a:noFill/>
          <a:ln w="9525">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文本占位符 1"/>
          <p:cNvSpPr>
            <a:spLocks noGrp="1"/>
          </p:cNvSpPr>
          <p:nvPr>
            <p:ph type="body" sz="quarter" idx="10"/>
          </p:nvPr>
        </p:nvSpPr>
        <p:spPr>
          <a:xfrm>
            <a:off x="608013" y="177800"/>
            <a:ext cx="6548437" cy="592138"/>
          </a:xfrm>
        </p:spPr>
        <p:txBody>
          <a:bodyPr vert="horz" wrap="square" lIns="91440" tIns="45720" rIns="91440" bIns="45720" anchor="t" anchorCtr="0"/>
          <a:lstStyle/>
          <a:p>
            <a:pPr eaLnBrk="1" hangingPunct="1">
              <a:buClrTx/>
              <a:buSzTx/>
              <a:buFontTx/>
            </a:pPr>
            <a:r>
              <a:rPr lang="en-US" altLang="zh-CN" dirty="0">
                <a:solidFill>
                  <a:srgbClr val="404040"/>
                </a:solidFill>
                <a:latin typeface="Times New Roman" panose="02020603050405020304" pitchFamily="18" charset="0"/>
                <a:ea typeface="微软雅黑" panose="020B0503020204020204" pitchFamily="34" charset="-122"/>
                <a:sym typeface="+mn-ea"/>
              </a:rPr>
              <a:t>KerberosSDR Realization</a:t>
            </a:r>
            <a:endParaRPr lang="en-US" altLang="zh-CN" kern="1200" dirty="0">
              <a:solidFill>
                <a:srgbClr val="C00000"/>
              </a:solidFill>
              <a:latin typeface="Times New Roman" panose="02020603050405020304" pitchFamily="18" charset="0"/>
              <a:ea typeface="微软雅黑" panose="020B0503020204020204" pitchFamily="34" charset="-122"/>
              <a:cs typeface="+mn-cs"/>
              <a:sym typeface="+mn-ea"/>
            </a:endParaRPr>
          </a:p>
        </p:txBody>
      </p:sp>
      <p:sp>
        <p:nvSpPr>
          <p:cNvPr id="20482" name="灯片编号占位符 1"/>
          <p:cNvSpPr>
            <a:spLocks noGrp="1"/>
          </p:cNvSpPr>
          <p:nvPr>
            <p:ph type="sldNum" sz="quarter" idx="4"/>
          </p:nvPr>
        </p:nvSpPr>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zh-CN" altLang="en-US" sz="1400" dirty="0">
                <a:latin typeface="Arial" panose="020B0604020202020204" pitchFamily="34" charset="0"/>
                <a:ea typeface="宋体" panose="02010600030101010101" pitchFamily="2" charset="-122"/>
              </a:rPr>
              <a:t>6</a:t>
            </a:fld>
            <a:endParaRPr lang="zh-CN" altLang="en-US" sz="1400" dirty="0">
              <a:latin typeface="Arial" panose="020B0604020202020204" pitchFamily="34" charset="0"/>
              <a:ea typeface="宋体" panose="02010600030101010101" pitchFamily="2" charset="-122"/>
            </a:endParaRPr>
          </a:p>
        </p:txBody>
      </p:sp>
      <p:sp>
        <p:nvSpPr>
          <p:cNvPr id="3" name="文本框 2"/>
          <p:cNvSpPr txBox="1"/>
          <p:nvPr/>
        </p:nvSpPr>
        <p:spPr>
          <a:xfrm>
            <a:off x="2658110" y="6092825"/>
            <a:ext cx="6875780" cy="460375"/>
          </a:xfrm>
          <a:prstGeom prst="rect">
            <a:avLst/>
          </a:prstGeom>
          <a:noFill/>
        </p:spPr>
        <p:txBody>
          <a:bodyPr wrap="square" rtlCol="0" anchor="t">
            <a:spAutoFit/>
          </a:bodyPr>
          <a:lstStyle/>
          <a:p>
            <a:r>
              <a:rPr lang="en-US" altLang="zh-CN" sz="2400"/>
              <a:t>Fig. 3. </a:t>
            </a:r>
            <a:r>
              <a:rPr lang="zh-CN" altLang="en-US" sz="2400"/>
              <a:t>Detected four-channel rtl-sdr channel data</a:t>
            </a:r>
          </a:p>
        </p:txBody>
      </p:sp>
      <p:pic>
        <p:nvPicPr>
          <p:cNvPr id="102" name="图片 101"/>
          <p:cNvPicPr/>
          <p:nvPr/>
        </p:nvPicPr>
        <p:blipFill>
          <a:blip r:embed="rId2"/>
          <a:stretch>
            <a:fillRect/>
          </a:stretch>
        </p:blipFill>
        <p:spPr>
          <a:xfrm>
            <a:off x="2017395" y="972185"/>
            <a:ext cx="8157210" cy="5071110"/>
          </a:xfrm>
          <a:prstGeom prst="rect">
            <a:avLst/>
          </a:prstGeom>
          <a:noFill/>
          <a:ln w="9525">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文本占位符 1"/>
          <p:cNvSpPr>
            <a:spLocks noGrp="1"/>
          </p:cNvSpPr>
          <p:nvPr>
            <p:ph type="body" sz="quarter" idx="10"/>
          </p:nvPr>
        </p:nvSpPr>
        <p:spPr>
          <a:xfrm>
            <a:off x="608013" y="177800"/>
            <a:ext cx="6548437" cy="592138"/>
          </a:xfrm>
        </p:spPr>
        <p:txBody>
          <a:bodyPr vert="horz" wrap="square" lIns="91440" tIns="45720" rIns="91440" bIns="45720" anchor="t" anchorCtr="0"/>
          <a:lstStyle/>
          <a:p>
            <a:pPr eaLnBrk="1" hangingPunct="1">
              <a:buClrTx/>
              <a:buSzTx/>
              <a:buFontTx/>
            </a:pPr>
            <a:r>
              <a:rPr lang="en-US" altLang="zh-CN" dirty="0">
                <a:solidFill>
                  <a:srgbClr val="404040"/>
                </a:solidFill>
                <a:latin typeface="Times New Roman" panose="02020603050405020304" pitchFamily="18" charset="0"/>
                <a:ea typeface="微软雅黑" panose="020B0503020204020204" pitchFamily="34" charset="-122"/>
                <a:sym typeface="+mn-ea"/>
              </a:rPr>
              <a:t>KerberosSDR Realization</a:t>
            </a:r>
            <a:endParaRPr lang="en-US" altLang="zh-CN" kern="1200" dirty="0">
              <a:solidFill>
                <a:srgbClr val="C00000"/>
              </a:solidFill>
              <a:latin typeface="Times New Roman" panose="02020603050405020304" pitchFamily="18" charset="0"/>
              <a:ea typeface="微软雅黑" panose="020B0503020204020204" pitchFamily="34" charset="-122"/>
              <a:cs typeface="+mn-cs"/>
              <a:sym typeface="+mn-ea"/>
            </a:endParaRPr>
          </a:p>
        </p:txBody>
      </p:sp>
      <p:sp>
        <p:nvSpPr>
          <p:cNvPr id="20482" name="灯片编号占位符 1"/>
          <p:cNvSpPr>
            <a:spLocks noGrp="1"/>
          </p:cNvSpPr>
          <p:nvPr>
            <p:ph type="sldNum" sz="quarter" idx="4"/>
          </p:nvPr>
        </p:nvSpPr>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zh-CN" altLang="en-US" sz="1400" dirty="0">
                <a:latin typeface="Arial" panose="020B0604020202020204" pitchFamily="34" charset="0"/>
                <a:ea typeface="宋体" panose="02010600030101010101" pitchFamily="2" charset="-122"/>
              </a:rPr>
              <a:t>7</a:t>
            </a:fld>
            <a:endParaRPr lang="zh-CN" altLang="en-US" sz="1400" dirty="0">
              <a:latin typeface="Arial" panose="020B0604020202020204" pitchFamily="34" charset="0"/>
              <a:ea typeface="宋体" panose="02010600030101010101" pitchFamily="2" charset="-122"/>
            </a:endParaRPr>
          </a:p>
        </p:txBody>
      </p:sp>
      <p:sp>
        <p:nvSpPr>
          <p:cNvPr id="3" name="文本框 2"/>
          <p:cNvSpPr txBox="1"/>
          <p:nvPr/>
        </p:nvSpPr>
        <p:spPr>
          <a:xfrm>
            <a:off x="1631950" y="5085080"/>
            <a:ext cx="3432175" cy="460375"/>
          </a:xfrm>
          <a:prstGeom prst="rect">
            <a:avLst/>
          </a:prstGeom>
          <a:noFill/>
        </p:spPr>
        <p:txBody>
          <a:bodyPr wrap="square" rtlCol="0" anchor="t">
            <a:spAutoFit/>
          </a:bodyPr>
          <a:lstStyle/>
          <a:p>
            <a:r>
              <a:rPr lang="en-US" altLang="zh-CN" sz="2400"/>
              <a:t>Fig. 4. </a:t>
            </a:r>
            <a:r>
              <a:rPr lang="zh-CN" altLang="en-US" sz="2400"/>
              <a:t>Run the program</a:t>
            </a:r>
          </a:p>
        </p:txBody>
      </p:sp>
      <p:pic>
        <p:nvPicPr>
          <p:cNvPr id="104" name="图片 103"/>
          <p:cNvPicPr/>
          <p:nvPr/>
        </p:nvPicPr>
        <p:blipFill>
          <a:blip r:embed="rId2"/>
          <a:stretch>
            <a:fillRect/>
          </a:stretch>
        </p:blipFill>
        <p:spPr>
          <a:xfrm>
            <a:off x="551815" y="2420620"/>
            <a:ext cx="5652135" cy="2433955"/>
          </a:xfrm>
          <a:prstGeom prst="rect">
            <a:avLst/>
          </a:prstGeom>
          <a:noFill/>
          <a:ln w="9525">
            <a:noFill/>
          </a:ln>
        </p:spPr>
      </p:pic>
      <p:pic>
        <p:nvPicPr>
          <p:cNvPr id="106" name="图片 105"/>
          <p:cNvPicPr>
            <a:picLocks noChangeAspect="1"/>
          </p:cNvPicPr>
          <p:nvPr/>
        </p:nvPicPr>
        <p:blipFill>
          <a:blip r:embed="rId3"/>
          <a:stretch>
            <a:fillRect/>
          </a:stretch>
        </p:blipFill>
        <p:spPr>
          <a:xfrm>
            <a:off x="6456045" y="884555"/>
            <a:ext cx="5059045" cy="5836920"/>
          </a:xfrm>
          <a:prstGeom prst="rect">
            <a:avLst/>
          </a:prstGeom>
          <a:noFill/>
          <a:ln w="9525">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文本占位符 1"/>
          <p:cNvSpPr>
            <a:spLocks noGrp="1"/>
          </p:cNvSpPr>
          <p:nvPr>
            <p:ph type="body" sz="quarter" idx="10"/>
          </p:nvPr>
        </p:nvSpPr>
        <p:spPr>
          <a:xfrm>
            <a:off x="608013" y="177800"/>
            <a:ext cx="6548437" cy="592138"/>
          </a:xfrm>
        </p:spPr>
        <p:txBody>
          <a:bodyPr vert="horz" wrap="square" lIns="91440" tIns="45720" rIns="91440" bIns="45720" anchor="t" anchorCtr="0"/>
          <a:lstStyle/>
          <a:p>
            <a:pPr eaLnBrk="1" hangingPunct="1">
              <a:buClrTx/>
              <a:buSzTx/>
              <a:buFontTx/>
            </a:pPr>
            <a:r>
              <a:rPr lang="en-US" altLang="zh-CN" dirty="0">
                <a:solidFill>
                  <a:srgbClr val="404040"/>
                </a:solidFill>
                <a:latin typeface="Times New Roman" panose="02020603050405020304" pitchFamily="18" charset="0"/>
                <a:ea typeface="微软雅黑" panose="020B0503020204020204" pitchFamily="34" charset="-122"/>
                <a:sym typeface="+mn-ea"/>
              </a:rPr>
              <a:t>KerberosSDR Realization</a:t>
            </a:r>
            <a:endParaRPr lang="en-US" altLang="zh-CN" kern="1200" dirty="0">
              <a:solidFill>
                <a:srgbClr val="C00000"/>
              </a:solidFill>
              <a:latin typeface="Times New Roman" panose="02020603050405020304" pitchFamily="18" charset="0"/>
              <a:ea typeface="微软雅黑" panose="020B0503020204020204" pitchFamily="34" charset="-122"/>
              <a:cs typeface="+mn-cs"/>
              <a:sym typeface="+mn-ea"/>
            </a:endParaRPr>
          </a:p>
        </p:txBody>
      </p:sp>
      <p:sp>
        <p:nvSpPr>
          <p:cNvPr id="20482" name="灯片编号占位符 1"/>
          <p:cNvSpPr>
            <a:spLocks noGrp="1"/>
          </p:cNvSpPr>
          <p:nvPr>
            <p:ph type="sldNum" sz="quarter" idx="4"/>
          </p:nvPr>
        </p:nvSpPr>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zh-CN" altLang="en-US" sz="1400" dirty="0">
                <a:latin typeface="Arial" panose="020B0604020202020204" pitchFamily="34" charset="0"/>
                <a:ea typeface="宋体" panose="02010600030101010101" pitchFamily="2" charset="-122"/>
              </a:rPr>
              <a:t>8</a:t>
            </a:fld>
            <a:endParaRPr lang="zh-CN" altLang="en-US" sz="1400" dirty="0">
              <a:latin typeface="Arial" panose="020B0604020202020204" pitchFamily="34" charset="0"/>
              <a:ea typeface="宋体" panose="02010600030101010101" pitchFamily="2" charset="-122"/>
            </a:endParaRPr>
          </a:p>
        </p:txBody>
      </p:sp>
      <p:pic>
        <p:nvPicPr>
          <p:cNvPr id="108" name="图片 107"/>
          <p:cNvPicPr/>
          <p:nvPr/>
        </p:nvPicPr>
        <p:blipFill>
          <a:blip r:embed="rId2"/>
          <a:stretch>
            <a:fillRect/>
          </a:stretch>
        </p:blipFill>
        <p:spPr>
          <a:xfrm>
            <a:off x="1280795" y="908685"/>
            <a:ext cx="9951720" cy="5231130"/>
          </a:xfrm>
          <a:prstGeom prst="rect">
            <a:avLst/>
          </a:prstGeom>
          <a:noFill/>
          <a:ln w="9525">
            <a:noFill/>
          </a:ln>
        </p:spPr>
      </p:pic>
      <p:sp>
        <p:nvSpPr>
          <p:cNvPr id="2" name="文本框 1"/>
          <p:cNvSpPr txBox="1"/>
          <p:nvPr/>
        </p:nvSpPr>
        <p:spPr>
          <a:xfrm>
            <a:off x="4512310" y="6236970"/>
            <a:ext cx="3432175" cy="460375"/>
          </a:xfrm>
          <a:prstGeom prst="rect">
            <a:avLst/>
          </a:prstGeom>
          <a:noFill/>
        </p:spPr>
        <p:txBody>
          <a:bodyPr wrap="square" rtlCol="0" anchor="t">
            <a:spAutoFit/>
          </a:bodyPr>
          <a:lstStyle/>
          <a:p>
            <a:r>
              <a:rPr lang="en-US" altLang="zh-CN" sz="2400"/>
              <a:t>Fig. 5. Suffer a problem</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文本占位符 1"/>
          <p:cNvSpPr>
            <a:spLocks noGrp="1"/>
          </p:cNvSpPr>
          <p:nvPr>
            <p:ph type="body" sz="quarter" idx="10"/>
          </p:nvPr>
        </p:nvSpPr>
        <p:spPr>
          <a:xfrm>
            <a:off x="608013" y="177800"/>
            <a:ext cx="6548437" cy="592138"/>
          </a:xfrm>
        </p:spPr>
        <p:txBody>
          <a:bodyPr vert="horz" wrap="square" lIns="91440" tIns="45720" rIns="91440" bIns="45720" anchor="t" anchorCtr="0"/>
          <a:lstStyle/>
          <a:p>
            <a:pPr eaLnBrk="1" hangingPunct="1">
              <a:buClrTx/>
              <a:buSzTx/>
              <a:buFontTx/>
            </a:pPr>
            <a:r>
              <a:rPr lang="en-US" altLang="zh-CN" dirty="0">
                <a:solidFill>
                  <a:srgbClr val="404040"/>
                </a:solidFill>
                <a:latin typeface="Times New Roman" panose="02020603050405020304" pitchFamily="18" charset="0"/>
                <a:ea typeface="微软雅黑" panose="020B0503020204020204" pitchFamily="34" charset="-122"/>
                <a:sym typeface="+mn-ea"/>
              </a:rPr>
              <a:t>KerberosSDR Realization</a:t>
            </a:r>
            <a:endParaRPr lang="en-US" altLang="zh-CN" kern="1200" dirty="0">
              <a:solidFill>
                <a:srgbClr val="C00000"/>
              </a:solidFill>
              <a:latin typeface="Times New Roman" panose="02020603050405020304" pitchFamily="18" charset="0"/>
              <a:ea typeface="微软雅黑" panose="020B0503020204020204" pitchFamily="34" charset="-122"/>
              <a:cs typeface="+mn-cs"/>
              <a:sym typeface="+mn-ea"/>
            </a:endParaRPr>
          </a:p>
        </p:txBody>
      </p:sp>
      <p:sp>
        <p:nvSpPr>
          <p:cNvPr id="20482" name="灯片编号占位符 1"/>
          <p:cNvSpPr>
            <a:spLocks noGrp="1"/>
          </p:cNvSpPr>
          <p:nvPr>
            <p:ph type="sldNum" sz="quarter" idx="4"/>
          </p:nvPr>
        </p:nvSpPr>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zh-CN" altLang="en-US" sz="1400" dirty="0">
                <a:latin typeface="Arial" panose="020B0604020202020204" pitchFamily="34" charset="0"/>
                <a:ea typeface="宋体" panose="02010600030101010101" pitchFamily="2" charset="-122"/>
              </a:rPr>
              <a:t>9</a:t>
            </a:fld>
            <a:endParaRPr lang="zh-CN" altLang="en-US" sz="1400" dirty="0">
              <a:latin typeface="Arial" panose="020B0604020202020204" pitchFamily="34" charset="0"/>
              <a:ea typeface="宋体" panose="02010600030101010101" pitchFamily="2" charset="-122"/>
            </a:endParaRPr>
          </a:p>
        </p:txBody>
      </p:sp>
      <p:sp>
        <p:nvSpPr>
          <p:cNvPr id="4" name="文本框 3"/>
          <p:cNvSpPr txBox="1"/>
          <p:nvPr/>
        </p:nvSpPr>
        <p:spPr>
          <a:xfrm>
            <a:off x="2567940" y="6152515"/>
            <a:ext cx="7146290" cy="460375"/>
          </a:xfrm>
          <a:prstGeom prst="rect">
            <a:avLst/>
          </a:prstGeom>
          <a:noFill/>
          <a:ln w="9525">
            <a:noFill/>
          </a:ln>
        </p:spPr>
        <p:txBody>
          <a:bodyPr wrap="square">
            <a:spAutoFit/>
          </a:bodyPr>
          <a:lstStyle/>
          <a:p>
            <a:r>
              <a:rPr lang="en-US" altLang="zh-CN" sz="2400"/>
              <a:t>Fig. 6. </a:t>
            </a:r>
            <a:r>
              <a:rPr lang="zh-CN" altLang="en-US" sz="2400"/>
              <a:t>Connect to WiFi, enter </a:t>
            </a:r>
            <a:r>
              <a:rPr lang="zh-CN" altLang="en-US" sz="2400">
                <a:sym typeface="+mn-ea"/>
              </a:rPr>
              <a:t>192.168.4.1:8080/init</a:t>
            </a:r>
          </a:p>
        </p:txBody>
      </p:sp>
      <p:pic>
        <p:nvPicPr>
          <p:cNvPr id="111" name="图片 110"/>
          <p:cNvPicPr/>
          <p:nvPr/>
        </p:nvPicPr>
        <p:blipFill>
          <a:blip r:embed="rId2"/>
          <a:stretch>
            <a:fillRect/>
          </a:stretch>
        </p:blipFill>
        <p:spPr>
          <a:xfrm>
            <a:off x="1963420" y="908685"/>
            <a:ext cx="8265160" cy="5105400"/>
          </a:xfrm>
          <a:prstGeom prst="rect">
            <a:avLst/>
          </a:prstGeom>
          <a:noFill/>
          <a:ln w="9525">
            <a:noFill/>
          </a:ln>
        </p:spPr>
      </p:pic>
    </p:spTree>
  </p:cSld>
  <p:clrMapOvr>
    <a:masterClrMapping/>
  </p:clrMapOvr>
</p:sld>
</file>

<file path=ppt/theme/theme1.xml><?xml version="1.0" encoding="utf-8"?>
<a:theme xmlns:a="http://schemas.openxmlformats.org/drawingml/2006/main" name="默认设计模板">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默认设计模板">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1_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161</TotalTime>
  <Words>497</Words>
  <Application>Microsoft Office PowerPoint</Application>
  <PresentationFormat>宽屏</PresentationFormat>
  <Paragraphs>92</Paragraphs>
  <Slides>27</Slides>
  <Notes>0</Notes>
  <HiddenSlides>0</HiddenSlides>
  <MMClips>0</MMClips>
  <ScaleCrop>false</ScaleCrop>
  <HeadingPairs>
    <vt:vector size="6" baseType="variant">
      <vt:variant>
        <vt:lpstr>已用的字体</vt:lpstr>
      </vt:variant>
      <vt:variant>
        <vt:i4>6</vt:i4>
      </vt:variant>
      <vt:variant>
        <vt:lpstr>主题</vt:lpstr>
      </vt:variant>
      <vt:variant>
        <vt:i4>2</vt:i4>
      </vt:variant>
      <vt:variant>
        <vt:lpstr>幻灯片标题</vt:lpstr>
      </vt:variant>
      <vt:variant>
        <vt:i4>27</vt:i4>
      </vt:variant>
    </vt:vector>
  </HeadingPairs>
  <TitlesOfParts>
    <vt:vector size="35" baseType="lpstr">
      <vt:lpstr>等线</vt:lpstr>
      <vt:lpstr>华文细黑</vt:lpstr>
      <vt:lpstr>微软雅黑</vt:lpstr>
      <vt:lpstr>Arial</vt:lpstr>
      <vt:lpstr>Cambria Math</vt:lpstr>
      <vt:lpstr>Times New Roman</vt:lpstr>
      <vt:lpstr>默认设计模板</vt:lpstr>
      <vt:lpstr>1_默认设计模板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ROBERT</dc:creator>
  <cp:lastModifiedBy>kaze Shima</cp:lastModifiedBy>
  <cp:revision>175</cp:revision>
  <dcterms:created xsi:type="dcterms:W3CDTF">2021-03-23T01:40:00Z</dcterms:created>
  <dcterms:modified xsi:type="dcterms:W3CDTF">2021-05-26T08:42:02Z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2052-11.1.0.10495</vt:lpwstr>
  </property>
  <property fmtid="{D5CDD505-2E9C-101B-9397-08002B2CF9AE}" pid="3" name="ICV">
    <vt:lpwstr>612478D611404BDE9778B68E4242444A</vt:lpwstr>
  </property>
</Properties>
</file>